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8"/>
  </p:notesMasterIdLst>
  <p:sldIdLst>
    <p:sldId id="450" r:id="rId4"/>
    <p:sldId id="262" r:id="rId5"/>
    <p:sldId id="290" r:id="rId6"/>
    <p:sldId id="419" r:id="rId7"/>
    <p:sldId id="358" r:id="rId9"/>
    <p:sldId id="334" r:id="rId10"/>
    <p:sldId id="397" r:id="rId11"/>
    <p:sldId id="361" r:id="rId12"/>
    <p:sldId id="477" r:id="rId13"/>
    <p:sldId id="362" r:id="rId14"/>
    <p:sldId id="363" r:id="rId15"/>
    <p:sldId id="364" r:id="rId16"/>
    <p:sldId id="365" r:id="rId17"/>
    <p:sldId id="366" r:id="rId18"/>
    <p:sldId id="367" r:id="rId19"/>
    <p:sldId id="368" r:id="rId20"/>
    <p:sldId id="478" r:id="rId21"/>
    <p:sldId id="370" r:id="rId22"/>
    <p:sldId id="396" r:id="rId23"/>
    <p:sldId id="420" r:id="rId24"/>
    <p:sldId id="395" r:id="rId25"/>
    <p:sldId id="479" r:id="rId26"/>
    <p:sldId id="441" r:id="rId27"/>
    <p:sldId id="481" r:id="rId28"/>
    <p:sldId id="416" r:id="rId29"/>
    <p:sldId id="482" r:id="rId30"/>
    <p:sldId id="443" r:id="rId31"/>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Administrator" initials="" lastIdx="0" clrIdx="0"/>
  <p:cmAuthor id="1" name="user" initials="u" lastIdx="0" clrIdx="0"/>
  <p:cmAuthor id="3" name="Pueschner, Franziska {FA~Shanghai}" initials="P" lastIdx="0" clrIdx="0"/>
  <p:cmAuthor id="4" name="sxg" initials="s" lastIdx="0" clrIdx="3"/>
  <p:cmAuthor id="5" name="lenovo" initials="l" lastIdx="0" clrIdx="0"/>
  <p:cmAuthor id="6" name="lixinru" initials="l" lastIdx="0" clrIdx="0"/>
  <p:cmAuthor id="7" name="CHINESE-BC06F90" initials="" lastIdx="0" clrIdx="0"/>
  <p:cmAuthor id="8" name="翟宏帅" initials="翟" lastIdx="0" clrIdx="0"/>
  <p:cmAuthor id="10" name="新课标第一网" initials="新" lastIdx="0" clrIdx="0"/>
  <p:cmAuthor id="11" name="MyPC" initials="M" lastIdx="0" clrIdx="11"/>
  <p:cmAuthor id="12" name="jinli" initials="j" lastIdx="0" clrIdx="0"/>
  <p:cmAuthor id="13" name="PC" initials="P" lastIdx="0" clrIdx="12"/>
  <p:cmAuthor id="15" name="xkb1.com" initials="x" lastIdx="0" clrIdx="0"/>
  <p:cmAuthor id="16" name="Nicole Li  李倩" initials="N" lastIdx="0" clrIdx="0"/>
  <p:cmAuthor id="17" name="admin" initials="a" lastIdx="0" clrIdx="0"/>
  <p:cmAuthor id="9" name="dongyu" initials="d" lastIdx="0" clrIdx="8"/>
  <p:cmAuthor id="18" name="刘浩" initials="刘" lastIdx="0" clrIdx="0"/>
  <p:cmAuthor id="19" name="Vivian Liu" initials="V" lastIdx="0" clrIdx="1"/>
  <p:cmAuthor id="20" name="222" initials="2" lastIdx="0" clrIdx="0"/>
  <p:cmAuthor id="21" name="ASUS" initials="A" lastIdx="0" clrIdx="20"/>
  <p:cmAuthor id="22" name="孙宇婷" initials="孙" lastIdx="0" clrIdx="21"/>
  <p:cmAuthor id="26" name="Mia Vida Villanueva" initials="M" lastIdx="0" clrIdx="0"/>
  <p:cmAuthor id="25" name="xbany" initials="" lastIdx="0" clrIdx="0"/>
  <p:cmAuthor id="76" name="李彦利" initials="李彦利" lastIdx="0" clrIdx="25"/>
  <p:cmAuthor id="24" name="xj" initials="x" lastIdx="0" clrIdx="23"/>
  <p:cmAuthor id="14" name="李丽" initials="" lastIdx="0" clrIdx="14"/>
  <p:cmAuthor id="23" name="秋石榴" initials="秋" lastIdx="0" clrIdx="22"/>
  <p:cmAuthor id="27" name="张 林娜" initials="张" lastIdx="0" clrIdx="0"/>
  <p:cmAuthor id="30" name="LJH" initials="L" lastIdx="0" clrIdx="0"/>
  <p:cmAuthor id="31" name="未知用户1" initials="未" lastIdx="0" clrIdx="22"/>
  <p:cmAuthor id="2000" name="张瑞霞" initials="authorId_524709945" lastIdx="0" clrIdx="0"/>
  <p:cmAuthor id="28" name="叶子" initials="叶" lastIdx="0" clrIdx="27"/>
  <p:cmAuthor id="2001" name="Dino._6ZFrB7nA" initials="authorId_1257418890" lastIdx="0" clrIdx="1"/>
  <p:cmAuthor id="32" name="陈庆" initials="陈" lastIdx="0" clrIdx="31"/>
  <p:cmAuthor id="36" name="陈芳" initials="A" lastIdx="0" clrIdx="35"/>
  <p:cmAuthor id="34" name="a'su's" initials="a" lastIdx="0" clrIdx="33"/>
  <p:cmAuthor id="33" name="Echo" initials="" lastIdx="0" clrIdx="30"/>
  <p:cmAuthor id="35" name="邹 嘉豪" initials="" lastIdx="0" clrIdx="2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340.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en-US" altLang="zh-CN"/>
          </a:p>
        </p:txBody>
      </p:sp>
      <p:sp>
        <p:nvSpPr>
          <p:cNvPr id="4" name="灯片编号占位符 3"/>
          <p:cNvSpPr>
            <a:spLocks noGrp="1"/>
          </p:cNvSpPr>
          <p:nvPr>
            <p:ph type="sldNum" sz="quarter" idx="10"/>
            <p:custDataLst>
              <p:tags r:id="rId5"/>
            </p:custDataLst>
          </p:nvPr>
        </p:nvSpPr>
        <p:spPr/>
        <p:txBody>
          <a:bodyPr/>
          <a:lstStyle/>
          <a:p>
            <a:fld id="{FD1E3519-AA41-4C8F-81B1-98F81BDCD14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en-US" altLang="zh-CN"/>
          </a:p>
        </p:txBody>
      </p:sp>
      <p:sp>
        <p:nvSpPr>
          <p:cNvPr id="4" name="灯片编号占位符 3"/>
          <p:cNvSpPr>
            <a:spLocks noGrp="1"/>
          </p:cNvSpPr>
          <p:nvPr>
            <p:ph type="sldNum" sz="quarter" idx="10"/>
            <p:custDataLst>
              <p:tags r:id="rId5"/>
            </p:custDataLst>
          </p:nvPr>
        </p:nvSpPr>
        <p:spPr/>
        <p:txBody>
          <a:bodyPr/>
          <a:lstStyle/>
          <a:p>
            <a:fld id="{FD1E3519-AA41-4C8F-81B1-98F81BDCD14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en-US" altLang="zh-CN"/>
          </a:p>
        </p:txBody>
      </p:sp>
      <p:sp>
        <p:nvSpPr>
          <p:cNvPr id="4" name="灯片编号占位符 3"/>
          <p:cNvSpPr>
            <a:spLocks noGrp="1"/>
          </p:cNvSpPr>
          <p:nvPr>
            <p:ph type="sldNum" sz="quarter" idx="10"/>
            <p:custDataLst>
              <p:tags r:id="rId5"/>
            </p:custDataLst>
          </p:nvPr>
        </p:nvSpPr>
        <p:spPr/>
        <p:txBody>
          <a:bodyPr/>
          <a:lstStyle/>
          <a:p>
            <a:fld id="{FD1E3519-AA41-4C8F-81B1-98F81BDCD14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en-US" altLang="zh-CN"/>
          </a:p>
        </p:txBody>
      </p:sp>
      <p:sp>
        <p:nvSpPr>
          <p:cNvPr id="4" name="灯片编号占位符 3"/>
          <p:cNvSpPr>
            <a:spLocks noGrp="1"/>
          </p:cNvSpPr>
          <p:nvPr>
            <p:ph type="sldNum" sz="quarter" idx="10"/>
            <p:custDataLst>
              <p:tags r:id="rId5"/>
            </p:custDataLst>
          </p:nvPr>
        </p:nvSpPr>
        <p:spPr/>
        <p:txBody>
          <a:bodyPr/>
          <a:lstStyle/>
          <a:p>
            <a:fld id="{FD1E3519-AA41-4C8F-81B1-98F81BDCD14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microsoft.com/office/2007/relationships/hdphoto" Target="../media/image2.wdp"/><Relationship Id="rId3" Type="http://schemas.openxmlformats.org/officeDocument/2006/relationships/image" Target="../media/image1.png"/><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image" Target="../media/image4.png"/><Relationship Id="rId45" Type="http://schemas.openxmlformats.org/officeDocument/2006/relationships/image" Target="../media/image6.png"/><Relationship Id="rId44" Type="http://schemas.openxmlformats.org/officeDocument/2006/relationships/tags" Target="../tags/tag102.xml"/><Relationship Id="rId43" Type="http://schemas.openxmlformats.org/officeDocument/2006/relationships/image" Target="../media/image5.png"/><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4.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image" Target="../media/image3.png"/><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3.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image" Target="../media/image9.png"/><Relationship Id="rId2" Type="http://schemas.openxmlformats.org/officeDocument/2006/relationships/tags" Target="../tags/tag110.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0.png"/><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11.png"/><Relationship Id="rId10" Type="http://schemas.openxmlformats.org/officeDocument/2006/relationships/tags" Target="../tags/tag13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10.png"/><Relationship Id="rId2" Type="http://schemas.openxmlformats.org/officeDocument/2006/relationships/tags" Target="../tags/tag13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image" Target="../media/image10.png"/><Relationship Id="rId2" Type="http://schemas.openxmlformats.org/officeDocument/2006/relationships/tags" Target="../tags/tag139.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image" Target="../media/image10.png"/><Relationship Id="rId2" Type="http://schemas.openxmlformats.org/officeDocument/2006/relationships/tags" Target="../tags/tag14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0.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image" Target="../media/image10.png"/><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0" Type="http://schemas.openxmlformats.org/officeDocument/2006/relationships/tags" Target="../tags/tag17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image" Target="../media/image10.png"/><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image" Target="../media/image10.png"/><Relationship Id="rId2" Type="http://schemas.openxmlformats.org/officeDocument/2006/relationships/tags" Target="../tags/tag18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image" Target="../media/image10.png"/><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0" Type="http://schemas.openxmlformats.org/officeDocument/2006/relationships/tags" Target="../tags/tag19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image" Target="../media/image10.png"/><Relationship Id="rId3" Type="http://schemas.openxmlformats.org/officeDocument/2006/relationships/tags" Target="../tags/tag196.xml"/><Relationship Id="rId2" Type="http://schemas.openxmlformats.org/officeDocument/2006/relationships/tags" Target="../tags/tag195.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10.png"/><Relationship Id="rId2" Type="http://schemas.openxmlformats.org/officeDocument/2006/relationships/tags" Target="../tags/tag203.xml"/><Relationship Id="rId10" Type="http://schemas.openxmlformats.org/officeDocument/2006/relationships/tags" Target="../tags/tag2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image" Target="../media/image12.png"/><Relationship Id="rId2" Type="http://schemas.openxmlformats.org/officeDocument/2006/relationships/tags" Target="../tags/tag211.xml"/><Relationship Id="rId10" Type="http://schemas.openxmlformats.org/officeDocument/2006/relationships/tags" Target="../tags/tag21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image" Target="../media/image10.png"/><Relationship Id="rId2" Type="http://schemas.openxmlformats.org/officeDocument/2006/relationships/tags" Target="../tags/tag21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image" Target="../media/image10.png"/><Relationship Id="rId6" Type="http://schemas.openxmlformats.org/officeDocument/2006/relationships/tags" Target="../tags/tag232.xml"/><Relationship Id="rId5" Type="http://schemas.openxmlformats.org/officeDocument/2006/relationships/image" Target="../media/image12.png"/><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8695703" y="347152"/>
            <a:ext cx="3496297" cy="575188"/>
          </a:xfrm>
          <a:prstGeom prst="rect">
            <a:avLst/>
          </a:prstGeom>
        </p:spPr>
      </p:pic>
      <p:sp>
        <p:nvSpPr>
          <p:cNvPr id="7" name="Freeform 9"/>
          <p:cNvSpPr/>
          <p:nvPr userDrawn="1">
            <p:custDataLst>
              <p:tags r:id="rId5"/>
            </p:custDataLst>
          </p:nvPr>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阿里巴巴普惠体" panose="00020600040101010101" pitchFamily="18" charset="-122"/>
              <a:ea typeface="阿里巴巴普惠体" panose="00020600040101010101" pitchFamily="18" charset="-122"/>
              <a:cs typeface="+mn-cs"/>
            </a:endParaRPr>
          </a:p>
        </p:txBody>
      </p:sp>
      <p:cxnSp>
        <p:nvCxnSpPr>
          <p:cNvPr id="8" name="直接连接符 7"/>
          <p:cNvCxnSpPr/>
          <p:nvPr userDrawn="1">
            <p:custDataLst>
              <p:tags r:id="rId6"/>
            </p:custDataLst>
          </p:nvPr>
        </p:nvCxnSpPr>
        <p:spPr>
          <a:xfrm>
            <a:off x="972635" y="866929"/>
            <a:ext cx="11219365" cy="0"/>
          </a:xfrm>
          <a:prstGeom prst="line">
            <a:avLst/>
          </a:prstGeom>
          <a:ln w="254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9" name="Freeform 5"/>
          <p:cNvSpPr/>
          <p:nvPr userDrawn="1">
            <p:custDataLst>
              <p:tags r:id="rId7"/>
            </p:custDataLst>
          </p:nvPr>
        </p:nvSpPr>
        <p:spPr bwMode="auto">
          <a:xfrm>
            <a:off x="0" y="6769100"/>
            <a:ext cx="12192000" cy="88900"/>
          </a:xfrm>
          <a:prstGeom prst="rect">
            <a:avLst/>
          </a:prstGeom>
          <a:solidFill>
            <a:srgbClr val="C4261D"/>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1026" name="그래픽 15"/>
          <p:cNvPicPr>
            <a:picLocks noGrp="1" noChangeAspect="1"/>
          </p:cNvPicPr>
          <p:nvPr>
            <p:custDataLst>
              <p:tags r:id="rId2"/>
            </p:custDataLst>
          </p:nvPr>
        </p:nvPicPr>
        <p:blipFill>
          <a:blip r:embed="rId3"/>
          <a:stretch>
            <a:fillRect/>
          </a:stretch>
        </p:blipFill>
        <p:spPr>
          <a:xfrm>
            <a:off x="11315700" y="219075"/>
            <a:ext cx="641350" cy="555625"/>
          </a:xfrm>
          <a:prstGeom prst="rect">
            <a:avLst/>
          </a:prstGeom>
          <a:noFill/>
          <a:ln w="9525">
            <a:noFill/>
          </a:ln>
        </p:spPr>
      </p:pic>
      <p:pic>
        <p:nvPicPr>
          <p:cNvPr id="1027" name="图片 2" descr="图层 0"/>
          <p:cNvPicPr>
            <a:picLocks noChangeAspect="1"/>
          </p:cNvPicPr>
          <p:nvPr userDrawn="1">
            <p:custDataLst>
              <p:tags r:id="rId4"/>
            </p:custDataLst>
          </p:nvPr>
        </p:nvPicPr>
        <p:blipFill>
          <a:blip r:embed="rId5"/>
          <a:stretch>
            <a:fillRect/>
          </a:stretch>
        </p:blipFill>
        <p:spPr>
          <a:xfrm>
            <a:off x="8237538" y="5600700"/>
            <a:ext cx="3630612" cy="882650"/>
          </a:xfrm>
          <a:prstGeom prst="rect">
            <a:avLst/>
          </a:prstGeom>
          <a:noFill/>
          <a:ln w="9525">
            <a:noFill/>
          </a:ln>
        </p:spPr>
      </p:pic>
      <p:grpSp>
        <p:nvGrpSpPr>
          <p:cNvPr id="1028" name="그룹 2"/>
          <p:cNvGrpSpPr/>
          <p:nvPr>
            <p:custDataLst>
              <p:tags r:id="rId6"/>
            </p:custDataLst>
          </p:nvPr>
        </p:nvGrpSpPr>
        <p:grpSpPr>
          <a:xfrm>
            <a:off x="395288" y="2349500"/>
            <a:ext cx="42862" cy="4133850"/>
            <a:chOff x="630012" y="1233831"/>
            <a:chExt cx="43201" cy="4133288"/>
          </a:xfrm>
        </p:grpSpPr>
        <p:grpSp>
          <p:nvGrpSpPr>
            <p:cNvPr id="5" name="그룹 7"/>
            <p:cNvGrpSpPr>
              <a:grpSpLocks noChangeAspect="1"/>
            </p:cNvGrpSpPr>
            <p:nvPr>
              <p:custDataLst>
                <p:tags r:id="rId7"/>
              </p:custDataLst>
            </p:nvPr>
          </p:nvGrpSpPr>
          <p:grpSpPr>
            <a:xfrm rot="5400000">
              <a:off x="-355552" y="2219396"/>
              <a:ext cx="2014329" cy="43200"/>
              <a:chOff x="3882524" y="5936798"/>
              <a:chExt cx="8882677" cy="190501"/>
            </a:xfrm>
            <a:solidFill>
              <a:schemeClr val="bg1">
                <a:lumMod val="85000"/>
                <a:alpha val="72000"/>
              </a:schemeClr>
            </a:solidFill>
          </p:grpSpPr>
          <p:sp>
            <p:nvSpPr>
              <p:cNvPr id="23" name="직사각형 8"/>
              <p:cNvSpPr/>
              <p:nvPr>
                <p:custDataLst>
                  <p:tags r:id="rId8"/>
                </p:custDataLst>
              </p:nvPr>
            </p:nvSpPr>
            <p:spPr>
              <a:xfrm>
                <a:off x="3882524"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4" name="직사각형 9"/>
              <p:cNvSpPr/>
              <p:nvPr>
                <p:custDataLst>
                  <p:tags r:id="rId9"/>
                </p:custDataLst>
              </p:nvPr>
            </p:nvSpPr>
            <p:spPr>
              <a:xfrm>
                <a:off x="4462002"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5" name="직사각형 10"/>
              <p:cNvSpPr/>
              <p:nvPr>
                <p:custDataLst>
                  <p:tags r:id="rId10"/>
                </p:custDataLst>
              </p:nvPr>
            </p:nvSpPr>
            <p:spPr>
              <a:xfrm>
                <a:off x="504148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6" name="직사각형 11"/>
              <p:cNvSpPr/>
              <p:nvPr>
                <p:custDataLst>
                  <p:tags r:id="rId11"/>
                </p:custDataLst>
              </p:nvPr>
            </p:nvSpPr>
            <p:spPr>
              <a:xfrm>
                <a:off x="5620958"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7" name="직사각형 12"/>
              <p:cNvSpPr/>
              <p:nvPr>
                <p:custDataLst>
                  <p:tags r:id="rId12"/>
                </p:custDataLst>
              </p:nvPr>
            </p:nvSpPr>
            <p:spPr>
              <a:xfrm>
                <a:off x="6200436"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8" name="직사각형 13"/>
              <p:cNvSpPr/>
              <p:nvPr>
                <p:custDataLst>
                  <p:tags r:id="rId13"/>
                </p:custDataLst>
              </p:nvPr>
            </p:nvSpPr>
            <p:spPr>
              <a:xfrm>
                <a:off x="6779914"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9" name="직사각형 14"/>
              <p:cNvSpPr/>
              <p:nvPr>
                <p:custDataLst>
                  <p:tags r:id="rId14"/>
                </p:custDataLst>
              </p:nvPr>
            </p:nvSpPr>
            <p:spPr>
              <a:xfrm>
                <a:off x="7359392"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0" name="직사각형 15"/>
              <p:cNvSpPr/>
              <p:nvPr>
                <p:custDataLst>
                  <p:tags r:id="rId15"/>
                </p:custDataLst>
              </p:nvPr>
            </p:nvSpPr>
            <p:spPr>
              <a:xfrm>
                <a:off x="793887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1" name="직사각형 16"/>
              <p:cNvSpPr/>
              <p:nvPr>
                <p:custDataLst>
                  <p:tags r:id="rId16"/>
                </p:custDataLst>
              </p:nvPr>
            </p:nvSpPr>
            <p:spPr>
              <a:xfrm>
                <a:off x="8518348"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2" name="직사각형 17"/>
              <p:cNvSpPr/>
              <p:nvPr>
                <p:custDataLst>
                  <p:tags r:id="rId17"/>
                </p:custDataLst>
              </p:nvPr>
            </p:nvSpPr>
            <p:spPr>
              <a:xfrm>
                <a:off x="9097826"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3" name="직사각형 18"/>
              <p:cNvSpPr/>
              <p:nvPr>
                <p:custDataLst>
                  <p:tags r:id="rId18"/>
                </p:custDataLst>
              </p:nvPr>
            </p:nvSpPr>
            <p:spPr>
              <a:xfrm>
                <a:off x="9677304"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4" name="직사각형 19"/>
              <p:cNvSpPr/>
              <p:nvPr>
                <p:custDataLst>
                  <p:tags r:id="rId19"/>
                </p:custDataLst>
              </p:nvPr>
            </p:nvSpPr>
            <p:spPr>
              <a:xfrm>
                <a:off x="10256782"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5" name="직사각형 20"/>
              <p:cNvSpPr/>
              <p:nvPr>
                <p:custDataLst>
                  <p:tags r:id="rId20"/>
                </p:custDataLst>
              </p:nvPr>
            </p:nvSpPr>
            <p:spPr>
              <a:xfrm>
                <a:off x="1083626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6" name="직사각형 21"/>
              <p:cNvSpPr/>
              <p:nvPr>
                <p:custDataLst>
                  <p:tags r:id="rId21"/>
                </p:custDataLst>
              </p:nvPr>
            </p:nvSpPr>
            <p:spPr>
              <a:xfrm>
                <a:off x="11415738"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7" name="직사각형 22"/>
              <p:cNvSpPr/>
              <p:nvPr>
                <p:custDataLst>
                  <p:tags r:id="rId22"/>
                </p:custDataLst>
              </p:nvPr>
            </p:nvSpPr>
            <p:spPr>
              <a:xfrm>
                <a:off x="11995216"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38" name="직사각형 23"/>
              <p:cNvSpPr/>
              <p:nvPr>
                <p:custDataLst>
                  <p:tags r:id="rId23"/>
                </p:custDataLst>
              </p:nvPr>
            </p:nvSpPr>
            <p:spPr>
              <a:xfrm>
                <a:off x="1257470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grpSp>
        <p:grpSp>
          <p:nvGrpSpPr>
            <p:cNvPr id="6" name="그룹 28"/>
            <p:cNvGrpSpPr>
              <a:grpSpLocks noChangeAspect="1"/>
            </p:cNvGrpSpPr>
            <p:nvPr>
              <p:custDataLst>
                <p:tags r:id="rId24"/>
              </p:custDataLst>
            </p:nvPr>
          </p:nvGrpSpPr>
          <p:grpSpPr>
            <a:xfrm rot="5400000">
              <a:off x="-355553" y="4338355"/>
              <a:ext cx="2014329" cy="43200"/>
              <a:chOff x="3882524" y="5936798"/>
              <a:chExt cx="8882677" cy="190501"/>
            </a:xfrm>
            <a:solidFill>
              <a:schemeClr val="bg1">
                <a:lumMod val="85000"/>
                <a:alpha val="72000"/>
              </a:schemeClr>
            </a:solidFill>
          </p:grpSpPr>
          <p:sp>
            <p:nvSpPr>
              <p:cNvPr id="7" name="직사각형 29"/>
              <p:cNvSpPr/>
              <p:nvPr>
                <p:custDataLst>
                  <p:tags r:id="rId25"/>
                </p:custDataLst>
              </p:nvPr>
            </p:nvSpPr>
            <p:spPr>
              <a:xfrm>
                <a:off x="3882524"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8" name="직사각형 30"/>
              <p:cNvSpPr/>
              <p:nvPr>
                <p:custDataLst>
                  <p:tags r:id="rId26"/>
                </p:custDataLst>
              </p:nvPr>
            </p:nvSpPr>
            <p:spPr>
              <a:xfrm>
                <a:off x="4462002"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9" name="직사각형 31"/>
              <p:cNvSpPr/>
              <p:nvPr>
                <p:custDataLst>
                  <p:tags r:id="rId27"/>
                </p:custDataLst>
              </p:nvPr>
            </p:nvSpPr>
            <p:spPr>
              <a:xfrm>
                <a:off x="504148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0" name="직사각형 32"/>
              <p:cNvSpPr/>
              <p:nvPr>
                <p:custDataLst>
                  <p:tags r:id="rId28"/>
                </p:custDataLst>
              </p:nvPr>
            </p:nvSpPr>
            <p:spPr>
              <a:xfrm>
                <a:off x="5620958"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1" name="직사각형 33"/>
              <p:cNvSpPr/>
              <p:nvPr>
                <p:custDataLst>
                  <p:tags r:id="rId29"/>
                </p:custDataLst>
              </p:nvPr>
            </p:nvSpPr>
            <p:spPr>
              <a:xfrm>
                <a:off x="6200436"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2" name="직사각형 34"/>
              <p:cNvSpPr/>
              <p:nvPr>
                <p:custDataLst>
                  <p:tags r:id="rId30"/>
                </p:custDataLst>
              </p:nvPr>
            </p:nvSpPr>
            <p:spPr>
              <a:xfrm>
                <a:off x="6779914"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3" name="직사각형 35"/>
              <p:cNvSpPr/>
              <p:nvPr>
                <p:custDataLst>
                  <p:tags r:id="rId31"/>
                </p:custDataLst>
              </p:nvPr>
            </p:nvSpPr>
            <p:spPr>
              <a:xfrm>
                <a:off x="7359392"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4" name="직사각형 36"/>
              <p:cNvSpPr/>
              <p:nvPr>
                <p:custDataLst>
                  <p:tags r:id="rId32"/>
                </p:custDataLst>
              </p:nvPr>
            </p:nvSpPr>
            <p:spPr>
              <a:xfrm>
                <a:off x="793887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5" name="직사각형 37"/>
              <p:cNvSpPr/>
              <p:nvPr>
                <p:custDataLst>
                  <p:tags r:id="rId33"/>
                </p:custDataLst>
              </p:nvPr>
            </p:nvSpPr>
            <p:spPr>
              <a:xfrm>
                <a:off x="8518348"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6" name="직사각형 38"/>
              <p:cNvSpPr/>
              <p:nvPr>
                <p:custDataLst>
                  <p:tags r:id="rId34"/>
                </p:custDataLst>
              </p:nvPr>
            </p:nvSpPr>
            <p:spPr>
              <a:xfrm>
                <a:off x="9097826"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7" name="직사각형 39"/>
              <p:cNvSpPr/>
              <p:nvPr>
                <p:custDataLst>
                  <p:tags r:id="rId35"/>
                </p:custDataLst>
              </p:nvPr>
            </p:nvSpPr>
            <p:spPr>
              <a:xfrm>
                <a:off x="9677304"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8" name="직사각형 40"/>
              <p:cNvSpPr/>
              <p:nvPr>
                <p:custDataLst>
                  <p:tags r:id="rId36"/>
                </p:custDataLst>
              </p:nvPr>
            </p:nvSpPr>
            <p:spPr>
              <a:xfrm>
                <a:off x="10256782"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19" name="직사각형 41"/>
              <p:cNvSpPr/>
              <p:nvPr>
                <p:custDataLst>
                  <p:tags r:id="rId37"/>
                </p:custDataLst>
              </p:nvPr>
            </p:nvSpPr>
            <p:spPr>
              <a:xfrm>
                <a:off x="1083626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0" name="직사각형 42"/>
              <p:cNvSpPr/>
              <p:nvPr>
                <p:custDataLst>
                  <p:tags r:id="rId38"/>
                </p:custDataLst>
              </p:nvPr>
            </p:nvSpPr>
            <p:spPr>
              <a:xfrm>
                <a:off x="11415738"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1" name="직사각형 43"/>
              <p:cNvSpPr/>
              <p:nvPr>
                <p:custDataLst>
                  <p:tags r:id="rId39"/>
                </p:custDataLst>
              </p:nvPr>
            </p:nvSpPr>
            <p:spPr>
              <a:xfrm>
                <a:off x="11995216"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sp>
            <p:nvSpPr>
              <p:cNvPr id="22" name="직사각형 44"/>
              <p:cNvSpPr/>
              <p:nvPr>
                <p:custDataLst>
                  <p:tags r:id="rId40"/>
                </p:custDataLst>
              </p:nvPr>
            </p:nvSpPr>
            <p:spPr>
              <a:xfrm>
                <a:off x="12574700" y="5936798"/>
                <a:ext cx="190501" cy="190501"/>
              </a:xfrm>
              <a:prstGeom prst="rect">
                <a:avLst/>
              </a:prstGeom>
              <a:grpFill/>
              <a:ln w="9525" cap="flat">
                <a:noFill/>
                <a:prstDash val="solid"/>
                <a:miter/>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sz="1800" b="0" i="0" u="none" strike="noStrike" kern="1200" cap="none" spc="0" normalizeH="0" baseline="0" noProof="1">
                  <a:ln>
                    <a:noFill/>
                  </a:ln>
                  <a:solidFill>
                    <a:schemeClr val="tx1"/>
                  </a:solidFill>
                  <a:effectLst/>
                  <a:uLnTx/>
                  <a:uFillTx/>
                  <a:latin typeface="Calibri" panose="020F0502020204030204"/>
                  <a:ea typeface="宋体" panose="02010600030101010101" pitchFamily="2" charset="-122"/>
                  <a:cs typeface="+mn-cs"/>
                </a:endParaRPr>
              </a:p>
            </p:txBody>
          </p:sp>
        </p:grpSp>
      </p:grpSp>
      <p:grpSp>
        <p:nvGrpSpPr>
          <p:cNvPr id="1029" name="组合 67"/>
          <p:cNvGrpSpPr/>
          <p:nvPr userDrawn="1">
            <p:custDataLst>
              <p:tags r:id="rId41"/>
            </p:custDataLst>
          </p:nvPr>
        </p:nvGrpSpPr>
        <p:grpSpPr>
          <a:xfrm>
            <a:off x="285750" y="63500"/>
            <a:ext cx="2035175" cy="947738"/>
            <a:chOff x="540" y="348"/>
            <a:chExt cx="3206" cy="1492"/>
          </a:xfrm>
        </p:grpSpPr>
        <p:pic>
          <p:nvPicPr>
            <p:cNvPr id="1030" name="图片 4" descr="编组 2"/>
            <p:cNvPicPr>
              <a:picLocks noChangeAspect="1"/>
            </p:cNvPicPr>
            <p:nvPr>
              <p:custDataLst>
                <p:tags r:id="rId42"/>
              </p:custDataLst>
            </p:nvPr>
          </p:nvPicPr>
          <p:blipFill>
            <a:blip r:embed="rId43"/>
            <a:stretch>
              <a:fillRect/>
            </a:stretch>
          </p:blipFill>
          <p:spPr>
            <a:xfrm>
              <a:off x="540" y="348"/>
              <a:ext cx="3207" cy="1493"/>
            </a:xfrm>
            <a:prstGeom prst="rect">
              <a:avLst/>
            </a:prstGeom>
            <a:noFill/>
            <a:ln w="9525">
              <a:noFill/>
            </a:ln>
          </p:spPr>
        </p:pic>
        <p:pic>
          <p:nvPicPr>
            <p:cNvPr id="1031" name="图片 5" descr="lALPBFuNcg4cT0HNAjvNAzA_816_571"/>
            <p:cNvPicPr>
              <a:picLocks noChangeAspect="1"/>
            </p:cNvPicPr>
            <p:nvPr>
              <p:custDataLst>
                <p:tags r:id="rId44"/>
              </p:custDataLst>
            </p:nvPr>
          </p:nvPicPr>
          <p:blipFill>
            <a:blip r:embed="rId45"/>
            <a:stretch>
              <a:fillRect/>
            </a:stretch>
          </p:blipFill>
          <p:spPr>
            <a:xfrm>
              <a:off x="782" y="619"/>
              <a:ext cx="745" cy="521"/>
            </a:xfrm>
            <a:prstGeom prst="rect">
              <a:avLst/>
            </a:prstGeom>
            <a:noFill/>
            <a:ln w="9525">
              <a:noFill/>
            </a:ln>
          </p:spPr>
        </p:pic>
      </p:gr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0" y="0"/>
            <a:ext cx="12192000" cy="6856413"/>
          </a:xfrm>
        </p:spPr>
        <p:txBody>
          <a:bodyPr/>
          <a:lstStyle/>
          <a:p>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8891" y="0"/>
            <a:ext cx="12210089" cy="6858000"/>
          </a:xfrm>
          <a:prstGeom prst="rect">
            <a:avLst/>
          </a:prstGeom>
        </p:spPr>
      </p:pic>
      <p:sp>
        <p:nvSpPr>
          <p:cNvPr id="9801" name="副标题 2"/>
          <p:cNvSpPr>
            <a:spLocks noGrp="1"/>
          </p:cNvSpPr>
          <p:nvPr>
            <p:ph type="subTitle" idx="1" hasCustomPrompt="1"/>
            <p:custDataLst>
              <p:tags r:id="rId4"/>
            </p:custDataLst>
          </p:nvPr>
        </p:nvSpPr>
        <p:spPr>
          <a:xfrm>
            <a:off x="3917576" y="3275150"/>
            <a:ext cx="7333832" cy="645912"/>
          </a:xfrm>
        </p:spPr>
        <p:txBody>
          <a:bodyPr tIns="46990" anchor="t">
            <a:normAutofit/>
          </a:bodyPr>
          <a:lstStyle>
            <a:lvl1pPr marL="0" indent="0" algn="r">
              <a:buNone/>
              <a:defRPr sz="2800" baseline="0">
                <a:solidFill>
                  <a:schemeClr val="accent1"/>
                </a:solidFill>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en-US"/>
          </a:p>
        </p:txBody>
      </p:sp>
      <p:sp>
        <p:nvSpPr>
          <p:cNvPr id="12" name="文本占位符 13"/>
          <p:cNvSpPr>
            <a:spLocks noGrp="1"/>
          </p:cNvSpPr>
          <p:nvPr>
            <p:ph type="body" sz="quarter" idx="10" hasCustomPrompt="1"/>
            <p:custDataLst>
              <p:tags r:id="rId5"/>
            </p:custDataLst>
          </p:nvPr>
        </p:nvSpPr>
        <p:spPr>
          <a:xfrm>
            <a:off x="9372600" y="4206008"/>
            <a:ext cx="1878808" cy="432000"/>
          </a:xfrm>
        </p:spPr>
        <p:txBody>
          <a:bodyPr vert="horz" anchor="ctr">
            <a:normAutofit/>
          </a:bodyPr>
          <a:lstStyle>
            <a:lvl1pPr marL="0" indent="0" algn="r">
              <a:buNone/>
              <a:defRPr sz="1800" b="0" baseline="0">
                <a:solidFill>
                  <a:schemeClr val="tx1">
                    <a:lumMod val="85000"/>
                    <a:lumOff val="15000"/>
                  </a:schemeClr>
                </a:solidFill>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endParaRPr lang="en-US" altLang="zh-CN"/>
          </a:p>
        </p:txBody>
      </p:sp>
      <p:sp>
        <p:nvSpPr>
          <p:cNvPr id="13" name="文本占位符 13"/>
          <p:cNvSpPr>
            <a:spLocks noGrp="1"/>
          </p:cNvSpPr>
          <p:nvPr>
            <p:ph type="body" sz="quarter" idx="11" hasCustomPrompt="1"/>
            <p:custDataLst>
              <p:tags r:id="rId6"/>
            </p:custDataLst>
          </p:nvPr>
        </p:nvSpPr>
        <p:spPr>
          <a:xfrm>
            <a:off x="9372600" y="4680079"/>
            <a:ext cx="1878808" cy="432000"/>
          </a:xfrm>
        </p:spPr>
        <p:txBody>
          <a:bodyPr vert="horz" anchor="ctr">
            <a:normAutofit/>
          </a:bodyPr>
          <a:lstStyle>
            <a:lvl1pPr marL="0" indent="0" algn="r">
              <a:buNone/>
              <a:defRPr sz="1800" b="0" baseline="0">
                <a:solidFill>
                  <a:schemeClr val="tx1">
                    <a:lumMod val="85000"/>
                    <a:lumOff val="15000"/>
                  </a:schemeClr>
                </a:solidFill>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endParaRPr lang="zh-CN" altLang="en-US"/>
          </a:p>
        </p:txBody>
      </p:sp>
      <p:sp>
        <p:nvSpPr>
          <p:cNvPr id="9802" name="标题 1"/>
          <p:cNvSpPr>
            <a:spLocks noGrp="1"/>
          </p:cNvSpPr>
          <p:nvPr>
            <p:ph type="ctrTitle" hasCustomPrompt="1"/>
            <p:custDataLst>
              <p:tags r:id="rId7"/>
            </p:custDataLst>
          </p:nvPr>
        </p:nvSpPr>
        <p:spPr>
          <a:xfrm>
            <a:off x="2819400" y="1445012"/>
            <a:ext cx="8432008" cy="1782876"/>
          </a:xfrm>
        </p:spPr>
        <p:txBody>
          <a:bodyPr bIns="46800" anchor="b">
            <a:normAutofit/>
          </a:bodyPr>
          <a:lstStyle>
            <a:lvl1pPr algn="r">
              <a:defRPr sz="7200" baseline="0">
                <a:solidFill>
                  <a:schemeClr val="accent1"/>
                </a:solidFill>
                <a:ea typeface="汉仪尚巍手书W" panose="00020600040101010101" pitchFamily="18" charset="-122"/>
              </a:defRPr>
            </a:lvl1pPr>
          </a:lstStyle>
          <a:p>
            <a:r>
              <a:rPr lang="zh-CN" altLang="en-US"/>
              <a:t>单击此处编辑标题</a:t>
            </a:r>
            <a:endParaRPr lang="zh-CN" altLang="en-US"/>
          </a:p>
        </p:txBody>
      </p:sp>
      <p:sp>
        <p:nvSpPr>
          <p:cNvPr id="2" name="日期占位符 1"/>
          <p:cNvSpPr>
            <a:spLocks noGrp="1"/>
          </p:cNvSpPr>
          <p:nvPr>
            <p:ph type="dt" sz="half" idx="12"/>
            <p:custDataLst>
              <p:tags r:id="rId8"/>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9"/>
            </p:custDataLst>
          </p:nvPr>
        </p:nvSpPr>
        <p:spPr/>
        <p:txBody>
          <a:bodyPr/>
          <a:lstStyle/>
          <a:p>
            <a:endParaRPr lang="zh-CN" altLang="en-US"/>
          </a:p>
        </p:txBody>
      </p:sp>
      <p:sp>
        <p:nvSpPr>
          <p:cNvPr id="4" name="灯片编号占位符 3"/>
          <p:cNvSpPr>
            <a:spLocks noGrp="1"/>
          </p:cNvSpPr>
          <p:nvPr>
            <p:ph type="sldNum" sz="quarter" idx="14"/>
            <p:custDataLst>
              <p:tags r:id="rId10"/>
            </p:custDataLst>
          </p:nvPr>
        </p:nvSpPr>
        <p:spPr/>
        <p:txBody>
          <a:bodyPr/>
          <a:lstStyle/>
          <a:p>
            <a:fld id="{49AE70B2-8BF9-45C0-BB95-33D1B9D3A85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6"/>
            </p:custDataLst>
          </p:nvPr>
        </p:nvSpPr>
        <p:spPr/>
        <p:txBody>
          <a:bodyPr/>
          <a:lstStyle>
            <a:lvl1pPr>
              <a:defRPr spc="0"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spc="0" baseline="0">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spc="0"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blipFill dpi="0" rotWithShape="1">
          <a:blip r:embed="rId2">
            <a:lum/>
          </a:blip>
          <a:stretch>
            <a:fillRect/>
          </a:stretch>
        </a:blipFill>
        <a:effectLst/>
      </p:bgPr>
    </p:bg>
    <p:spTree>
      <p:nvGrpSpPr>
        <p:cNvPr id="1" name=""/>
        <p:cNvGrpSpPr/>
        <p:nvPr/>
      </p:nvGrpSpPr>
      <p:grpSpPr>
        <a:xfrm>
          <a:off x="0" y="0"/>
          <a:ext cx="0" cy="0"/>
          <a:chOff x="0" y="0"/>
          <a:chExt cx="0" cy="0"/>
        </a:xfrm>
      </p:grpSpPr>
      <p:grpSp>
        <p:nvGrpSpPr>
          <p:cNvPr id="3" name="图形 1"/>
          <p:cNvGrpSpPr/>
          <p:nvPr>
            <p:custDataLst>
              <p:tags r:id="rId3"/>
            </p:custDataLst>
          </p:nvPr>
        </p:nvGrpSpPr>
        <p:grpSpPr>
          <a:xfrm flipH="1">
            <a:off x="6093568" y="-6713"/>
            <a:ext cx="6105721" cy="4904801"/>
            <a:chOff x="6212681" y="-7144"/>
            <a:chExt cx="5981700" cy="5219700"/>
          </a:xfrm>
        </p:grpSpPr>
        <p:sp>
          <p:nvSpPr>
            <p:cNvPr id="4" name="任意多边形: 形状 3"/>
            <p:cNvSpPr/>
            <p:nvPr>
              <p:custDataLst>
                <p:tags r:id="rId4"/>
              </p:custDataLst>
            </p:nvPr>
          </p:nvSpPr>
          <p:spPr>
            <a:xfrm>
              <a:off x="6212681" y="-7144"/>
              <a:ext cx="5895975" cy="5219700"/>
            </a:xfrm>
            <a:custGeom>
              <a:avLst/>
              <a:gdLst>
                <a:gd name="connsiteX0" fmla="*/ 4199097 w 5895975"/>
                <a:gd name="connsiteY0" fmla="*/ 3882866 h 5219700"/>
                <a:gd name="connsiteX1" fmla="*/ 7144 w 5895975"/>
                <a:gd name="connsiteY1" fmla="*/ 4963001 h 5219700"/>
                <a:gd name="connsiteX2" fmla="*/ 7144 w 5895975"/>
                <a:gd name="connsiteY2" fmla="*/ 7144 h 5219700"/>
                <a:gd name="connsiteX3" fmla="*/ 5241131 w 5895975"/>
                <a:gd name="connsiteY3" fmla="*/ 7144 h 5219700"/>
                <a:gd name="connsiteX4" fmla="*/ 5564029 w 5895975"/>
                <a:gd name="connsiteY4" fmla="*/ 532924 h 5219700"/>
                <a:gd name="connsiteX5" fmla="*/ 4199097 w 5895975"/>
                <a:gd name="connsiteY5" fmla="*/ 3882866 h 5219700"/>
                <a:gd name="connsiteX6" fmla="*/ 4199097 w 5895975"/>
                <a:gd name="connsiteY6" fmla="*/ 3882866 h 521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5975" h="5219700">
                  <a:moveTo>
                    <a:pt x="4199097" y="3882866"/>
                  </a:moveTo>
                  <a:cubicBezTo>
                    <a:pt x="2911316" y="4374356"/>
                    <a:pt x="1446371" y="5780246"/>
                    <a:pt x="7144" y="4963001"/>
                  </a:cubicBezTo>
                  <a:lnTo>
                    <a:pt x="7144" y="7144"/>
                  </a:lnTo>
                  <a:lnTo>
                    <a:pt x="5241131" y="7144"/>
                  </a:lnTo>
                  <a:cubicBezTo>
                    <a:pt x="5366862" y="171926"/>
                    <a:pt x="5474494" y="351949"/>
                    <a:pt x="5564029" y="532924"/>
                  </a:cubicBezTo>
                  <a:cubicBezTo>
                    <a:pt x="6305074" y="2028349"/>
                    <a:pt x="5797392" y="3307556"/>
                    <a:pt x="4199097" y="3882866"/>
                  </a:cubicBezTo>
                  <a:lnTo>
                    <a:pt x="4199097" y="3882866"/>
                  </a:lnTo>
                  <a:close/>
                </a:path>
              </a:pathLst>
            </a:custGeom>
            <a:solidFill>
              <a:schemeClr val="accent2"/>
            </a:solidFill>
            <a:ln w="9525" cap="flat">
              <a:noFill/>
              <a:prstDash val="solid"/>
              <a:miter/>
            </a:ln>
          </p:spPr>
          <p:txBody>
            <a:bodyPr rtlCol="0" anchor="ctr"/>
            <a:lstStyle/>
            <a:p>
              <a:endParaRPr lang="zh-CN" altLang="en-US"/>
            </a:p>
          </p:txBody>
        </p:sp>
        <p:sp>
          <p:nvSpPr>
            <p:cNvPr id="18" name="任意多边形: 形状 17"/>
            <p:cNvSpPr/>
            <p:nvPr>
              <p:custDataLst>
                <p:tags r:id="rId5"/>
              </p:custDataLst>
            </p:nvPr>
          </p:nvSpPr>
          <p:spPr>
            <a:xfrm>
              <a:off x="6212681" y="-7144"/>
              <a:ext cx="5981700" cy="5105400"/>
            </a:xfrm>
            <a:custGeom>
              <a:avLst/>
              <a:gdLst>
                <a:gd name="connsiteX0" fmla="*/ 4329589 w 5981700"/>
                <a:gd name="connsiteY0" fmla="*/ 7144 h 5105400"/>
                <a:gd name="connsiteX1" fmla="*/ 5975509 w 5981700"/>
                <a:gd name="connsiteY1" fmla="*/ 4433412 h 5105400"/>
                <a:gd name="connsiteX2" fmla="*/ 7144 w 5981700"/>
                <a:gd name="connsiteY2" fmla="*/ 4235291 h 5105400"/>
                <a:gd name="connsiteX3" fmla="*/ 7144 w 5981700"/>
                <a:gd name="connsiteY3" fmla="*/ 7144 h 5105400"/>
                <a:gd name="connsiteX4" fmla="*/ 4329589 w 5981700"/>
                <a:gd name="connsiteY4" fmla="*/ 7144 h 510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1700" h="5105400">
                  <a:moveTo>
                    <a:pt x="4329589" y="7144"/>
                  </a:moveTo>
                  <a:cubicBezTo>
                    <a:pt x="7380446" y="1081564"/>
                    <a:pt x="4668679" y="4767739"/>
                    <a:pt x="5975509" y="4433412"/>
                  </a:cubicBezTo>
                  <a:cubicBezTo>
                    <a:pt x="4397216" y="4837272"/>
                    <a:pt x="1658779" y="5814537"/>
                    <a:pt x="7144" y="4235291"/>
                  </a:cubicBezTo>
                  <a:lnTo>
                    <a:pt x="7144" y="7144"/>
                  </a:lnTo>
                  <a:lnTo>
                    <a:pt x="4329589" y="7144"/>
                  </a:lnTo>
                  <a:close/>
                </a:path>
              </a:pathLst>
            </a:custGeom>
            <a:solidFill>
              <a:schemeClr val="accent1"/>
            </a:solidFill>
            <a:ln w="9525" cap="flat">
              <a:noFill/>
              <a:prstDash val="solid"/>
              <a:miter/>
            </a:ln>
          </p:spPr>
          <p:txBody>
            <a:bodyPr rtlCol="0" anchor="ctr"/>
            <a:lstStyle/>
            <a:p>
              <a:endParaRPr lang="zh-CN" altLang="en-US"/>
            </a:p>
          </p:txBody>
        </p:sp>
      </p:grpSp>
      <p:sp>
        <p:nvSpPr>
          <p:cNvPr id="20" name="标题 1"/>
          <p:cNvSpPr>
            <a:spLocks noGrp="1"/>
          </p:cNvSpPr>
          <p:nvPr>
            <p:ph type="title" hasCustomPrompt="1"/>
            <p:custDataLst>
              <p:tags r:id="rId6"/>
            </p:custDataLst>
          </p:nvPr>
        </p:nvSpPr>
        <p:spPr>
          <a:xfrm>
            <a:off x="6771699" y="2529641"/>
            <a:ext cx="5419185" cy="895350"/>
          </a:xfrm>
        </p:spPr>
        <p:txBody>
          <a:bodyPr bIns="0" anchor="b">
            <a:normAutofit/>
          </a:bodyPr>
          <a:lstStyle>
            <a:lvl1pPr algn="l">
              <a:defRPr sz="4000" b="1" baseline="0">
                <a:solidFill>
                  <a:schemeClr val="bg1"/>
                </a:solidFill>
                <a:ea typeface="汉仪尚巍手书W" panose="00020600040101010101" pitchFamily="18" charset="-122"/>
              </a:defRPr>
            </a:lvl1pPr>
          </a:lstStyle>
          <a:p>
            <a:r>
              <a:rPr lang="zh-CN" altLang="en-US"/>
              <a:t>单击此处编辑标题</a:t>
            </a:r>
            <a:endParaRPr lang="zh-CN" altLang="en-US"/>
          </a:p>
        </p:txBody>
      </p:sp>
      <p:sp>
        <p:nvSpPr>
          <p:cNvPr id="21" name="文本占位符 2"/>
          <p:cNvSpPr>
            <a:spLocks noGrp="1"/>
          </p:cNvSpPr>
          <p:nvPr>
            <p:ph type="body" idx="1" hasCustomPrompt="1"/>
            <p:custDataLst>
              <p:tags r:id="rId7"/>
            </p:custDataLst>
          </p:nvPr>
        </p:nvSpPr>
        <p:spPr>
          <a:xfrm>
            <a:off x="6772815" y="3488491"/>
            <a:ext cx="5419185" cy="1015623"/>
          </a:xfrm>
        </p:spPr>
        <p:txBody>
          <a:bodyPr anchor="t">
            <a:normAutofit/>
          </a:bodyPr>
          <a:lstStyle>
            <a:lvl1pPr marL="0" indent="0" algn="l">
              <a:lnSpc>
                <a:spcPct val="100000"/>
              </a:lnSpc>
              <a:buNone/>
              <a:defRPr sz="2400" baseline="0">
                <a:solidFill>
                  <a:schemeClr val="bg1"/>
                </a:solidFill>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单击此处编辑副标题</a:t>
            </a:r>
            <a:endParaRPr lang="en-US"/>
          </a:p>
        </p:txBody>
      </p:sp>
      <p:sp>
        <p:nvSpPr>
          <p:cNvPr id="2" name="日期占位符 1"/>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rm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0" y="247784"/>
            <a:ext cx="12192000" cy="6610216"/>
            <a:chOff x="762" y="247784"/>
            <a:chExt cx="12190476" cy="6610216"/>
          </a:xfrm>
        </p:grpSpPr>
        <p:sp>
          <p:nvSpPr>
            <p:cNvPr id="9" name="矩形 8"/>
            <p:cNvSpPr/>
            <p:nvPr userDrawn="1">
              <p:custDataLst>
                <p:tags r:id="rId3"/>
              </p:custDataLst>
            </p:nvPr>
          </p:nvSpPr>
          <p:spPr>
            <a:xfrm>
              <a:off x="248369" y="247784"/>
              <a:ext cx="11695263" cy="6362433"/>
            </a:xfrm>
            <a:prstGeom prst="rect">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隶书" panose="02010509060101010101" pitchFamily="49" charset="-122"/>
                <a:ea typeface="隶书" panose="02010509060101010101" pitchFamily="49" charset="-122"/>
              </a:endParaRPr>
            </a:p>
          </p:txBody>
        </p:sp>
        <p:pic>
          <p:nvPicPr>
            <p:cNvPr id="10" name="图片 9"/>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p:custDataLst>
              <p:tags r:id="rId2"/>
            </p:custDataLst>
          </p:nvPr>
        </p:nvGrpSpPr>
        <p:grpSpPr>
          <a:xfrm>
            <a:off x="0" y="247784"/>
            <a:ext cx="12192000" cy="6610216"/>
            <a:chOff x="762" y="247784"/>
            <a:chExt cx="12190476" cy="6610216"/>
          </a:xfrm>
        </p:grpSpPr>
        <p:sp>
          <p:nvSpPr>
            <p:cNvPr id="12" name="矩形 11"/>
            <p:cNvSpPr/>
            <p:nvPr userDrawn="1">
              <p:custDataLst>
                <p:tags r:id="rId3"/>
              </p:custDataLst>
            </p:nvPr>
          </p:nvSpPr>
          <p:spPr>
            <a:xfrm>
              <a:off x="248369" y="247784"/>
              <a:ext cx="11695263" cy="6362433"/>
            </a:xfrm>
            <a:prstGeom prst="rect">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隶书" panose="02010509060101010101" pitchFamily="49" charset="-122"/>
                <a:ea typeface="隶书" panose="02010509060101010101" pitchFamily="49" charset="-122"/>
              </a:endParaRPr>
            </a:p>
          </p:txBody>
        </p:sp>
        <p:pic>
          <p:nvPicPr>
            <p:cNvPr id="13" name="图片 1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gr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13" name="标题 1"/>
          <p:cNvSpPr>
            <a:spLocks noGrp="1"/>
          </p:cNvSpPr>
          <p:nvPr>
            <p:ph type="ctrTitle" hasCustomPrompt="1"/>
            <p:custDataLst>
              <p:tags r:id="rId3"/>
            </p:custDataLst>
          </p:nvPr>
        </p:nvSpPr>
        <p:spPr>
          <a:xfrm>
            <a:off x="5104765" y="2125980"/>
            <a:ext cx="5401945" cy="1859915"/>
          </a:xfrm>
        </p:spPr>
        <p:txBody>
          <a:bodyPr tIns="0" anchor="ctr">
            <a:normAutofit/>
          </a:bodyPr>
          <a:lstStyle>
            <a:lvl1pPr marL="0" indent="0" algn="ctr">
              <a:buFont typeface="Arial" panose="020B0604020202020204" pitchFamily="34" charset="0"/>
              <a:buNone/>
              <a:defRPr sz="8800" baseline="0">
                <a:solidFill>
                  <a:schemeClr val="accent1"/>
                </a:solidFill>
                <a:ea typeface="汉仪尚巍手书W" panose="00020600040101010101" pitchFamily="18" charset="-122"/>
              </a:defRPr>
            </a:lvl1pPr>
          </a:lstStyle>
          <a:p>
            <a:r>
              <a:rPr lang="zh-CN" altLang="en-US"/>
              <a:t>编辑标题</a:t>
            </a:r>
            <a:endParaRPr lang="zh-CN" altLang="en-US"/>
          </a:p>
        </p:txBody>
      </p:sp>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p:custDataLst>
              <p:tags r:id="rId2"/>
            </p:custDataLst>
          </p:nvPr>
        </p:nvGrpSpPr>
        <p:grpSpPr>
          <a:xfrm>
            <a:off x="0" y="247784"/>
            <a:ext cx="12192000" cy="6610216"/>
            <a:chOff x="762" y="247784"/>
            <a:chExt cx="12190476" cy="6610216"/>
          </a:xfrm>
        </p:grpSpPr>
        <p:sp>
          <p:nvSpPr>
            <p:cNvPr id="12" name="矩形 11"/>
            <p:cNvSpPr/>
            <p:nvPr userDrawn="1">
              <p:custDataLst>
                <p:tags r:id="rId3"/>
              </p:custDataLst>
            </p:nvPr>
          </p:nvSpPr>
          <p:spPr>
            <a:xfrm>
              <a:off x="248369" y="247784"/>
              <a:ext cx="11695263" cy="6362433"/>
            </a:xfrm>
            <a:prstGeom prst="rect">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隶书" panose="02010509060101010101" pitchFamily="49" charset="-122"/>
                <a:ea typeface="隶书" panose="02010509060101010101" pitchFamily="49" charset="-122"/>
              </a:endParaRPr>
            </a:p>
          </p:txBody>
        </p:sp>
        <p:pic>
          <p:nvPicPr>
            <p:cNvPr id="13" name="图片 1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grpSp>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pic>
        <p:nvPicPr>
          <p:cNvPr id="13" name="图片 12"/>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238952"/>
            <a:ext cx="12190476" cy="1619048"/>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3098800" cy="888713"/>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62" y="5594400"/>
            <a:ext cx="12190476" cy="1263600"/>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grpSp>
        <p:nvGrpSpPr>
          <p:cNvPr id="6" name="组合 5"/>
          <p:cNvGrpSpPr/>
          <p:nvPr>
            <p:custDataLst>
              <p:tags r:id="rId3"/>
            </p:custDataLst>
          </p:nvPr>
        </p:nvGrpSpPr>
        <p:grpSpPr>
          <a:xfrm>
            <a:off x="0" y="0"/>
            <a:ext cx="12191238" cy="6858000"/>
            <a:chOff x="0" y="0"/>
            <a:chExt cx="12191238" cy="6858000"/>
          </a:xfrm>
        </p:grpSpPr>
        <p:pic>
          <p:nvPicPr>
            <p:cNvPr id="11" name="图片 10"/>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4669575" cy="1339200"/>
            </a:xfrm>
            <a:prstGeom prst="rect">
              <a:avLst/>
            </a:prstGeom>
          </p:spPr>
        </p:pic>
        <p:pic>
          <p:nvPicPr>
            <p:cNvPr id="12" name="图片 11"/>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762" y="5594400"/>
              <a:ext cx="12190476" cy="1263600"/>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image" Target="../media/image8.png"/><Relationship Id="rId23" Type="http://schemas.openxmlformats.org/officeDocument/2006/relationships/tags" Target="../tags/tag109.xml"/><Relationship Id="rId22" Type="http://schemas.openxmlformats.org/officeDocument/2006/relationships/image" Target="file:///D:\qq&#25991;&#20214;\712321467\Image\C2C\Image2\%7b75232B38-A165-1FB7-499C-2E1C792CACB5%7d.png" TargetMode="External"/><Relationship Id="rId21" Type="http://schemas.openxmlformats.org/officeDocument/2006/relationships/image" Target="../media/image7.png"/><Relationship Id="rId20" Type="http://schemas.openxmlformats.org/officeDocument/2006/relationships/tags" Target="../tags/tag108.xml"/><Relationship Id="rId2" Type="http://schemas.openxmlformats.org/officeDocument/2006/relationships/slideLayout" Target="../slideLayouts/slideLayout2.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5" Type="http://schemas.openxmlformats.org/officeDocument/2006/relationships/theme" Target="../theme/theme2.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slideLayout" Target="../slideLayouts/slideLayout16.xml"/><Relationship Id="rId19" Type="http://schemas.openxmlformats.org/officeDocument/2006/relationships/tags" Target="../tags/tag238.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7" name="图片 1073743875" descr="学科网 zxxk.com"/>
          <p:cNvPicPr>
            <a:picLocks noChangeAspect="1"/>
          </p:cNvPicPr>
          <p:nvPr>
            <p:custDataLst>
              <p:tags r:id="rId20"/>
            </p:custDataLst>
          </p:nvPr>
        </p:nvPicPr>
        <p:blipFill>
          <a:blip r:embed="rId21" r:link="rId22"/>
          <a:stretch>
            <a:fillRect/>
          </a:stretch>
        </p:blipFill>
        <p:spPr>
          <a:xfrm>
            <a:off x="838200" y="365125"/>
            <a:ext cx="9525" cy="9525"/>
          </a:xfrm>
          <a:prstGeom prst="rect">
            <a:avLst/>
          </a:prstGeom>
          <a:noFill/>
          <a:ln>
            <a:noFill/>
            <a:miter lim="800000"/>
            <a:headEnd/>
            <a:tailEnd/>
          </a:ln>
        </p:spPr>
      </p:pic>
      <p:pic>
        <p:nvPicPr>
          <p:cNvPr id="8" name="图片 1073743875" descr="学科网 zxxk.com"/>
          <p:cNvPicPr>
            <a:picLocks noChangeAspect="1"/>
          </p:cNvPicPr>
          <p:nvPr>
            <p:custDataLst>
              <p:tags r:id="rId23"/>
            </p:custDataLst>
          </p:nvPr>
        </p:nvPicPr>
        <p:blipFill>
          <a:blip r:embed="rId24" r:link="rId22"/>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lnSpc>
                <a:spcPct val="120000"/>
              </a:lnSpc>
              <a:defRPr sz="1200" spc="0" baseline="0">
                <a:solidFill>
                  <a:schemeClr val="tx1">
                    <a:tint val="75000"/>
                  </a:schemeClr>
                </a:solidFill>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lnSpc>
                <a:spcPct val="120000"/>
              </a:lnSpc>
              <a:defRPr sz="1200" spc="0" baseline="0">
                <a:solidFill>
                  <a:schemeClr val="tx1">
                    <a:tint val="75000"/>
                  </a:schemeClr>
                </a:solidFill>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lnSpc>
                <a:spcPct val="120000"/>
              </a:lnSpc>
              <a:defRPr sz="1200" spc="0" baseline="0">
                <a:solidFill>
                  <a:schemeClr val="tx1">
                    <a:tint val="75000"/>
                  </a:schemeClr>
                </a:solidFill>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ransition/>
  <p:txStyles>
    <p:titleStyle>
      <a:lvl1pPr algn="l" defTabSz="914400" rtl="0" eaLnBrk="1" fontAlgn="auto" latinLnBrk="0" hangingPunct="1">
        <a:lnSpc>
          <a:spcPct val="100000"/>
        </a:lnSpc>
        <a:spcBef>
          <a:spcPct val="0"/>
        </a:spcBef>
        <a:buNone/>
        <a:defRPr sz="2400" b="1" u="none" strike="noStrike" kern="1200" cap="none" spc="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26262;&#22330;&#35270;&#39057;2.mp4" TargetMode="External"/><Relationship Id="rId4" Type="http://schemas.openxmlformats.org/officeDocument/2006/relationships/image" Target="../media/image13.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244.xml"/></Relationships>
</file>

<file path=ppt/slides/_rels/slide10.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286.xml"/><Relationship Id="rId7" Type="http://schemas.openxmlformats.org/officeDocument/2006/relationships/image" Target="../media/image24.png"/><Relationship Id="rId6" Type="http://schemas.openxmlformats.org/officeDocument/2006/relationships/tags" Target="../tags/tag285.xml"/><Relationship Id="rId5" Type="http://schemas.openxmlformats.org/officeDocument/2006/relationships/image" Target="../media/image23.png"/><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1" Type="http://schemas.openxmlformats.org/officeDocument/2006/relationships/slideLayout" Target="../slideLayouts/slideLayout7.xml"/><Relationship Id="rId10" Type="http://schemas.openxmlformats.org/officeDocument/2006/relationships/image" Target="../media/image31.png"/><Relationship Id="rId1" Type="http://schemas.openxmlformats.org/officeDocument/2006/relationships/tags" Target="../tags/tag28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tags" Target="../tags/tag288.xml"/><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287.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tags" Target="../tags/tag290.xml"/><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289.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tags" Target="../tags/tag292.xml"/><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291.xml"/></Relationships>
</file>

<file path=ppt/slides/_rels/slide14.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298.xml"/><Relationship Id="rId7" Type="http://schemas.openxmlformats.org/officeDocument/2006/relationships/image" Target="../media/image24.png"/><Relationship Id="rId6" Type="http://schemas.openxmlformats.org/officeDocument/2006/relationships/tags" Target="../tags/tag297.xml"/><Relationship Id="rId5" Type="http://schemas.openxmlformats.org/officeDocument/2006/relationships/image" Target="../media/image23.png"/><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1" Type="http://schemas.openxmlformats.org/officeDocument/2006/relationships/slideLayout" Target="../slideLayouts/slideLayout7.xml"/><Relationship Id="rId10" Type="http://schemas.openxmlformats.org/officeDocument/2006/relationships/image" Target="../media/image31.png"/><Relationship Id="rId1" Type="http://schemas.openxmlformats.org/officeDocument/2006/relationships/tags" Target="../tags/tag293.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299.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tags" Target="../tags/tag301.xml"/><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30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tags" Target="../tags/tag303.xml"/><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302.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tags" Target="../tags/tag305.xml"/><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tags" Target="../tags/tag304.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08.xml"/><Relationship Id="rId3" Type="http://schemas.openxmlformats.org/officeDocument/2006/relationships/image" Target="../media/image37.jpeg"/><Relationship Id="rId2" Type="http://schemas.openxmlformats.org/officeDocument/2006/relationships/tags" Target="../tags/tag307.xml"/><Relationship Id="rId1" Type="http://schemas.openxmlformats.org/officeDocument/2006/relationships/tags" Target="../tags/tag306.xml"/></Relationships>
</file>

<file path=ppt/slides/_rels/slide2.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jpeg"/><Relationship Id="rId7" Type="http://schemas.openxmlformats.org/officeDocument/2006/relationships/image" Target="../media/image17.jpeg"/><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tags" Target="../tags/tag247.xml"/><Relationship Id="rId2" Type="http://schemas.openxmlformats.org/officeDocument/2006/relationships/tags" Target="../tags/tag246.xml"/><Relationship Id="rId10" Type="http://schemas.openxmlformats.org/officeDocument/2006/relationships/slideLayout" Target="../slideLayouts/slideLayout2.xml"/><Relationship Id="rId1" Type="http://schemas.openxmlformats.org/officeDocument/2006/relationships/tags" Target="../tags/tag245.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hemeOverride" Target="../theme/themeOverride4.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image" Target="../media/image28.png"/><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0" Type="http://schemas.openxmlformats.org/officeDocument/2006/relationships/notesSlide" Target="../notesSlides/notesSlide4.xml"/><Relationship Id="rId1" Type="http://schemas.openxmlformats.org/officeDocument/2006/relationships/tags" Target="../tags/tag309.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tags" Target="../tags/tag319.xml"/><Relationship Id="rId1" Type="http://schemas.openxmlformats.org/officeDocument/2006/relationships/tags" Target="../tags/tag318.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40.jpeg"/><Relationship Id="rId2" Type="http://schemas.openxmlformats.org/officeDocument/2006/relationships/tags" Target="../tags/tag321.xml"/><Relationship Id="rId1" Type="http://schemas.openxmlformats.org/officeDocument/2006/relationships/tags" Target="../tags/tag320.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5.xml"/><Relationship Id="rId2" Type="http://schemas.openxmlformats.org/officeDocument/2006/relationships/image" Target="../media/image42.png"/><Relationship Id="rId1" Type="http://schemas.openxmlformats.org/officeDocument/2006/relationships/tags" Target="../tags/tag324.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8.png"/><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tags" Target="../tags/tag32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tags" Target="../tags/tag327.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image" Target="../media/image54.png"/><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image" Target="../media/image51.png"/><Relationship Id="rId1" Type="http://schemas.openxmlformats.org/officeDocument/2006/relationships/image" Target="../media/image50.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5.png"/><Relationship Id="rId6" Type="http://schemas.openxmlformats.org/officeDocument/2006/relationships/tags" Target="../tags/tag333.xml"/><Relationship Id="rId5" Type="http://schemas.openxmlformats.org/officeDocument/2006/relationships/image" Target="../media/image24.png"/><Relationship Id="rId4" Type="http://schemas.openxmlformats.org/officeDocument/2006/relationships/tags" Target="../tags/tag332.xml"/><Relationship Id="rId3" Type="http://schemas.openxmlformats.org/officeDocument/2006/relationships/image" Target="../media/image23.png"/><Relationship Id="rId2" Type="http://schemas.openxmlformats.org/officeDocument/2006/relationships/tags" Target="../tags/tag331.xml"/><Relationship Id="rId1" Type="http://schemas.openxmlformats.org/officeDocument/2006/relationships/tags" Target="../tags/tag330.xml"/></Relationships>
</file>

<file path=ppt/slides/_rels/slide3.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image" Target="../media/image23.png"/><Relationship Id="rId7" Type="http://schemas.openxmlformats.org/officeDocument/2006/relationships/tags" Target="../tags/tag251.xml"/><Relationship Id="rId6" Type="http://schemas.openxmlformats.org/officeDocument/2006/relationships/image" Target="../media/image22.png"/><Relationship Id="rId5" Type="http://schemas.openxmlformats.org/officeDocument/2006/relationships/tags" Target="../tags/tag250.xml"/><Relationship Id="rId4" Type="http://schemas.openxmlformats.org/officeDocument/2006/relationships/image" Target="../media/image21.png"/><Relationship Id="rId3" Type="http://schemas.openxmlformats.org/officeDocument/2006/relationships/tags" Target="../tags/tag249.xml"/><Relationship Id="rId2" Type="http://schemas.openxmlformats.org/officeDocument/2006/relationships/image" Target="../media/image20.png"/><Relationship Id="rId19" Type="http://schemas.openxmlformats.org/officeDocument/2006/relationships/slideLayout" Target="../slideLayouts/slideLayout2.xml"/><Relationship Id="rId18" Type="http://schemas.openxmlformats.org/officeDocument/2006/relationships/tags" Target="../tags/tag257.xml"/><Relationship Id="rId17" Type="http://schemas.openxmlformats.org/officeDocument/2006/relationships/tags" Target="../tags/tag256.xml"/><Relationship Id="rId16" Type="http://schemas.openxmlformats.org/officeDocument/2006/relationships/image" Target="../media/image27.png"/><Relationship Id="rId15" Type="http://schemas.openxmlformats.org/officeDocument/2006/relationships/tags" Target="../tags/tag255.xml"/><Relationship Id="rId14" Type="http://schemas.openxmlformats.org/officeDocument/2006/relationships/image" Target="../media/image26.png"/><Relationship Id="rId13" Type="http://schemas.openxmlformats.org/officeDocument/2006/relationships/tags" Target="../tags/tag254.xml"/><Relationship Id="rId12" Type="http://schemas.openxmlformats.org/officeDocument/2006/relationships/image" Target="../media/image25.png"/><Relationship Id="rId11" Type="http://schemas.openxmlformats.org/officeDocument/2006/relationships/tags" Target="../tags/tag253.xml"/><Relationship Id="rId10" Type="http://schemas.openxmlformats.org/officeDocument/2006/relationships/image" Target="../media/image24.png"/><Relationship Id="rId1" Type="http://schemas.openxmlformats.org/officeDocument/2006/relationships/tags" Target="../tags/tag248.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hemeOverride" Target="../theme/themeOverride1.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image" Target="../media/image28.png"/><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notesSlide" Target="../notesSlides/notesSlide1.xml"/><Relationship Id="rId1" Type="http://schemas.openxmlformats.org/officeDocument/2006/relationships/tags" Target="../tags/tag258.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0.xml"/><Relationship Id="rId6" Type="http://schemas.openxmlformats.org/officeDocument/2006/relationships/themeOverride" Target="../theme/themeOverride2.xml"/><Relationship Id="rId5" Type="http://schemas.openxmlformats.org/officeDocument/2006/relationships/tags" Target="../tags/tag267.xml"/><Relationship Id="rId4" Type="http://schemas.openxmlformats.org/officeDocument/2006/relationships/hyperlink" Target="&#37319;&#35775;&#35270;&#39057;4.mp4" TargetMode="External"/><Relationship Id="rId3" Type="http://schemas.openxmlformats.org/officeDocument/2006/relationships/image" Target="../media/image29.png"/><Relationship Id="rId2" Type="http://schemas.microsoft.com/office/2007/relationships/media" Target="../media/media2.mp4"/><Relationship Id="rId1" Type="http://schemas.openxmlformats.org/officeDocument/2006/relationships/video" Target="../media/media2.mp4"/></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1.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hemeOverride" Target="../theme/themeOverride3.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image" Target="../media/image28.png"/><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0" Type="http://schemas.openxmlformats.org/officeDocument/2006/relationships/notesSlide" Target="../notesSlides/notesSlide3.xml"/><Relationship Id="rId1" Type="http://schemas.openxmlformats.org/officeDocument/2006/relationships/tags" Target="../tags/tag27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矩形 13"/>
          <p:cNvSpPr/>
          <p:nvPr>
            <p:custDataLst>
              <p:tags r:id="rId1"/>
            </p:custDataLst>
          </p:nvPr>
        </p:nvSpPr>
        <p:spPr>
          <a:xfrm>
            <a:off x="4777180" y="4866193"/>
            <a:ext cx="2598485" cy="1568450"/>
          </a:xfrm>
          <a:prstGeom prst="rect">
            <a:avLst/>
          </a:prstGeom>
          <a:noFill/>
          <a:effectLst/>
        </p:spPr>
        <p:txBody>
          <a:bodyPr wrap="square" rtlCol="0">
            <a:spAutoFit/>
          </a:bodyPr>
          <a:lstStyle/>
          <a:p>
            <a:pPr algn="ctr"/>
            <a:r>
              <a:rPr lang="zh-CN" altLang="en-US" sz="3200" b="1">
                <a:solidFill>
                  <a:schemeClr val="bg1"/>
                </a:solidFill>
                <a:sym typeface="+mn-ea"/>
              </a:rPr>
              <a:t>十四届全国人大二次会议</a:t>
            </a:r>
            <a:endParaRPr lang="zh-CN" altLang="en-US" sz="3200" b="1">
              <a:solidFill>
                <a:schemeClr val="bg1"/>
              </a:solidFill>
              <a:sym typeface="+mn-ea"/>
            </a:endParaRPr>
          </a:p>
        </p:txBody>
      </p:sp>
      <p:pic>
        <p:nvPicPr>
          <p:cNvPr id="2" name="暖场视频2">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603885" y="0"/>
            <a:ext cx="11028045" cy="6858000"/>
          </a:xfrm>
          <a:prstGeom prst="rect">
            <a:avLst/>
          </a:prstGeom>
        </p:spPr>
      </p:pic>
      <p:sp>
        <p:nvSpPr>
          <p:cNvPr id="3" name="矩形 2">
            <a:hlinkClick r:id="rId5" action="ppaction://hlinkfile"/>
          </p:cNvPr>
          <p:cNvSpPr/>
          <p:nvPr/>
        </p:nvSpPr>
        <p:spPr>
          <a:xfrm>
            <a:off x="160655" y="391160"/>
            <a:ext cx="333375" cy="6191250"/>
          </a:xfrm>
          <a:prstGeom prst="rect">
            <a:avLst/>
          </a:prstGeom>
          <a:solidFill>
            <a:srgbClr val="FF0000">
              <a:alpha val="6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a:hlinkClick r:id="rId5" action="ppaction://hlinkfile"/>
          </p:cNvPr>
          <p:cNvSpPr/>
          <p:nvPr/>
        </p:nvSpPr>
        <p:spPr>
          <a:xfrm>
            <a:off x="11741785" y="391160"/>
            <a:ext cx="333375" cy="6191250"/>
          </a:xfrm>
          <a:prstGeom prst="rect">
            <a:avLst/>
          </a:prstGeom>
          <a:solidFill>
            <a:srgbClr val="FF0000">
              <a:alpha val="6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video fullScrn="0">
              <p:cMediaNode>
                <p:cTn id="2" fill="hold" display="1">
                  <p:stCondLst>
                    <p:cond delay="indefinite"/>
                  </p:st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9"/>
          <p:cNvSpPr txBox="1"/>
          <p:nvPr>
            <p:custDataLst>
              <p:tags r:id="rId1"/>
            </p:custDataLst>
          </p:nvPr>
        </p:nvSpPr>
        <p:spPr>
          <a:xfrm>
            <a:off x="191135" y="2875915"/>
            <a:ext cx="11537315" cy="1627505"/>
          </a:xfrm>
          <a:prstGeom prst="rect">
            <a:avLst/>
          </a:prstGeom>
          <a:noFill/>
        </p:spPr>
        <p:txBody>
          <a:bodyPr wrap="square" lIns="91390" tIns="45694" rIns="91390" bIns="45694" rtlCol="0">
            <a:noAutofit/>
          </a:bodyPr>
          <a:lstStyle/>
          <a:p>
            <a:pPr algn="ctr"/>
            <a:r>
              <a:rPr lang="zh-CN" altLang="en-US" sz="6600" b="1">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gradFill>
                <a:latin typeface="微软雅黑" panose="020B0503020204020204" charset="-122"/>
                <a:ea typeface="微软雅黑" panose="020B0503020204020204" charset="-122"/>
                <a:cs typeface="微软雅黑" panose="020B0503020204020204" charset="-122"/>
                <a:sym typeface="Helvetica" panose="020B0604020202020204" pitchFamily="34" charset="0"/>
              </a:rPr>
              <a:t>审议常州市政府工作报告</a:t>
            </a:r>
            <a:endParaRPr lang="zh-CN" altLang="en-US" sz="6600" b="1">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gradFill>
              <a:latin typeface="微软雅黑" panose="020B0503020204020204" charset="-122"/>
              <a:ea typeface="微软雅黑" panose="020B0503020204020204" charset="-122"/>
              <a:cs typeface="微软雅黑" panose="020B0503020204020204" charset="-122"/>
              <a:sym typeface="Helvetica" panose="020B0604020202020204" pitchFamily="34" charset="0"/>
            </a:endParaRPr>
          </a:p>
        </p:txBody>
      </p:sp>
      <p:cxnSp>
        <p:nvCxnSpPr>
          <p:cNvPr id="19" name="直接连接符 18"/>
          <p:cNvCxnSpPr/>
          <p:nvPr>
            <p:custDataLst>
              <p:tags r:id="rId2"/>
            </p:custDataLst>
          </p:nvPr>
        </p:nvCxnSpPr>
        <p:spPr bwMode="auto">
          <a:xfrm>
            <a:off x="1703705" y="3900170"/>
            <a:ext cx="8712835"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 Box 3"/>
          <p:cNvSpPr>
            <a:spLocks noChangeArrowheads="1"/>
          </p:cNvSpPr>
          <p:nvPr>
            <p:custDataLst>
              <p:tags r:id="rId3"/>
            </p:custDataLst>
          </p:nvPr>
        </p:nvSpPr>
        <p:spPr bwMode="auto">
          <a:xfrm>
            <a:off x="1426210" y="1297305"/>
            <a:ext cx="3535680"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议程一：</a:t>
            </a:r>
            <a:endParaRPr kumimoji="0" lang="zh-CN" altLang="en-US" sz="66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12" name="图片 11"/>
          <p:cNvPicPr>
            <a:picLocks noChangeAspect="1"/>
          </p:cNvPicPr>
          <p:nvPr>
            <p:custDataLst>
              <p:tags r:id="rId4"/>
            </p:custDataLst>
          </p:nvPr>
        </p:nvPicPr>
        <p:blipFill>
          <a:blip r:embed="rId5">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14" name="图片 13"/>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
            <a:ext cx="3200400" cy="1066803"/>
          </a:xfrm>
          <a:prstGeom prst="rect">
            <a:avLst/>
          </a:prstGeom>
        </p:spPr>
      </p:pic>
      <p:pic>
        <p:nvPicPr>
          <p:cNvPr id="16" name="图片 15"/>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9250645" y="3703041"/>
            <a:ext cx="2404877" cy="1572771"/>
          </a:xfrm>
          <a:prstGeom prst="rect">
            <a:avLst/>
          </a:prstGeom>
        </p:spPr>
      </p:pic>
      <p:pic>
        <p:nvPicPr>
          <p:cNvPr id="5" name="图片 4"/>
          <p:cNvPicPr>
            <a:picLocks noChangeAspect="1"/>
          </p:cNvPicPr>
          <p:nvPr/>
        </p:nvPicPr>
        <p:blipFill>
          <a:blip r:embed="rId10"/>
          <a:srcRect l="-1373" t="-7963" r="1373" b="56167"/>
          <a:stretch>
            <a:fillRect/>
          </a:stretch>
        </p:blipFill>
        <p:spPr>
          <a:xfrm rot="600000">
            <a:off x="6544310" y="-1258570"/>
            <a:ext cx="10069830" cy="3052445"/>
          </a:xfrm>
          <a:prstGeom prst="ellipse">
            <a:avLst/>
          </a:prstGeom>
          <a:effectLst>
            <a:softEdge rad="4191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par>
                                <p:cTn id="16" presetID="14" presetClass="entr" presetSubtype="10" fill="hold" grpId="2"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sp>
        <p:nvSpPr>
          <p:cNvPr id="4" name="Text Box 3"/>
          <p:cNvSpPr>
            <a:spLocks noChangeArrowheads="1"/>
          </p:cNvSpPr>
          <p:nvPr>
            <p:custDataLst>
              <p:tags r:id="rId4"/>
            </p:custDataLst>
          </p:nvPr>
        </p:nvSpPr>
        <p:spPr bwMode="auto">
          <a:xfrm>
            <a:off x="4001135" y="422275"/>
            <a:ext cx="3535680"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政府工作报告</a:t>
            </a:r>
            <a:endParaRPr kumimoji="0" lang="zh-CN" altLang="en-US" sz="48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5">
              <a:lum bright="24000"/>
            </a:blip>
            <a:srcRect t="2381" r="23" b="-4805"/>
            <a:stretch>
              <a:fillRect/>
            </a:stretch>
          </p:blipFill>
          <p:spPr>
            <a:xfrm>
              <a:off x="301" y="288"/>
              <a:ext cx="1366" cy="1496"/>
            </a:xfrm>
            <a:prstGeom prst="ellipse">
              <a:avLst/>
            </a:prstGeom>
          </p:spPr>
        </p:pic>
      </p:grpSp>
      <p:sp>
        <p:nvSpPr>
          <p:cNvPr id="13" name="矩形 12"/>
          <p:cNvSpPr/>
          <p:nvPr/>
        </p:nvSpPr>
        <p:spPr>
          <a:xfrm>
            <a:off x="600075" y="1770380"/>
            <a:ext cx="6076950" cy="3991610"/>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这是不负众望的一年，我们在承压前行中彰显韧劲，奋力托举万亿之城的“质”与“量”，经济发展迎来历史性跨越。预计全市地区生产总值增长6.8%左右，迈上万亿台阶，成为全国人口最少、地域面积较小、人均水平较高的万亿之城。今年也是我们“万亿之城再出发”的第一年。</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矩形 16"/>
          <p:cNvSpPr/>
          <p:nvPr/>
        </p:nvSpPr>
        <p:spPr>
          <a:xfrm>
            <a:off x="6878320" y="1770380"/>
            <a:ext cx="4246880"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在新能源之都建设上再出发</a:t>
            </a:r>
            <a:endParaRPr lang="zh-CN" altLang="en-US" sz="2400">
              <a:solidFill>
                <a:schemeClr val="tx1"/>
              </a:solidFill>
              <a:sym typeface="+mn-ea"/>
            </a:endParaRPr>
          </a:p>
        </p:txBody>
      </p:sp>
      <p:sp>
        <p:nvSpPr>
          <p:cNvPr id="22" name="矩形 21"/>
          <p:cNvSpPr/>
          <p:nvPr/>
        </p:nvSpPr>
        <p:spPr>
          <a:xfrm>
            <a:off x="6878320" y="2277110"/>
            <a:ext cx="4246245"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在科技自立自强上再出发</a:t>
            </a:r>
            <a:endParaRPr lang="zh-CN" altLang="en-US" sz="2400">
              <a:solidFill>
                <a:schemeClr val="tx1"/>
              </a:solidFill>
              <a:sym typeface="+mn-ea"/>
            </a:endParaRPr>
          </a:p>
        </p:txBody>
      </p:sp>
      <p:sp>
        <p:nvSpPr>
          <p:cNvPr id="23" name="矩形 22"/>
          <p:cNvSpPr/>
          <p:nvPr/>
        </p:nvSpPr>
        <p:spPr>
          <a:xfrm>
            <a:off x="6878320" y="2783840"/>
            <a:ext cx="4246245"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在融入“长三角”上再出发</a:t>
            </a:r>
            <a:endParaRPr lang="zh-CN" altLang="en-US" sz="2400">
              <a:solidFill>
                <a:schemeClr val="tx1"/>
              </a:solidFill>
              <a:sym typeface="+mn-ea"/>
            </a:endParaRPr>
          </a:p>
        </p:txBody>
      </p:sp>
      <p:sp>
        <p:nvSpPr>
          <p:cNvPr id="24" name="矩形 23"/>
          <p:cNvSpPr/>
          <p:nvPr/>
        </p:nvSpPr>
        <p:spPr>
          <a:xfrm>
            <a:off x="6878320" y="3290570"/>
            <a:ext cx="4246245"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在统筹城乡建设上再出发</a:t>
            </a:r>
            <a:endParaRPr lang="zh-CN" altLang="en-US" sz="2400">
              <a:solidFill>
                <a:schemeClr val="tx1"/>
              </a:solidFill>
              <a:sym typeface="+mn-ea"/>
            </a:endParaRPr>
          </a:p>
        </p:txBody>
      </p:sp>
      <p:sp>
        <p:nvSpPr>
          <p:cNvPr id="25" name="矩形 24"/>
          <p:cNvSpPr/>
          <p:nvPr/>
        </p:nvSpPr>
        <p:spPr>
          <a:xfrm>
            <a:off x="6878320" y="3797300"/>
            <a:ext cx="4246245"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在践行“两山”理念上再出发</a:t>
            </a:r>
            <a:endParaRPr lang="zh-CN" altLang="en-US" sz="2400">
              <a:solidFill>
                <a:schemeClr val="tx1"/>
              </a:solidFill>
              <a:sym typeface="+mn-ea"/>
            </a:endParaRPr>
          </a:p>
        </p:txBody>
      </p:sp>
      <p:sp>
        <p:nvSpPr>
          <p:cNvPr id="26" name="矩形 25"/>
          <p:cNvSpPr/>
          <p:nvPr/>
        </p:nvSpPr>
        <p:spPr>
          <a:xfrm>
            <a:off x="6878320" y="4304030"/>
            <a:ext cx="4246245"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在打造“六个常有”上再出发</a:t>
            </a:r>
            <a:endParaRPr lang="zh-CN" altLang="en-US" sz="2400">
              <a:solidFill>
                <a:schemeClr val="tx1"/>
              </a:solidFill>
              <a:sym typeface="+mn-ea"/>
            </a:endParaRPr>
          </a:p>
        </p:txBody>
      </p:sp>
      <p:sp>
        <p:nvSpPr>
          <p:cNvPr id="27" name="矩形 26"/>
          <p:cNvSpPr/>
          <p:nvPr/>
        </p:nvSpPr>
        <p:spPr>
          <a:xfrm>
            <a:off x="6878320" y="4810760"/>
            <a:ext cx="4246245"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在提升本质安全水平上再出发</a:t>
            </a:r>
            <a:endParaRPr lang="zh-CN" altLang="en-US" sz="2400">
              <a:solidFill>
                <a:schemeClr val="tx1"/>
              </a:solidFill>
              <a:sym typeface="+mn-ea"/>
            </a:endParaRPr>
          </a:p>
        </p:txBody>
      </p:sp>
      <p:sp>
        <p:nvSpPr>
          <p:cNvPr id="28" name="矩形 27"/>
          <p:cNvSpPr/>
          <p:nvPr/>
        </p:nvSpPr>
        <p:spPr>
          <a:xfrm>
            <a:off x="6878320" y="5317490"/>
            <a:ext cx="4246880" cy="445770"/>
          </a:xfrm>
          <a:prstGeom prst="rect">
            <a:avLst/>
          </a:prstGeom>
          <a:solidFill>
            <a:schemeClr val="bg1">
              <a:alpha val="86000"/>
            </a:schemeClr>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buNone/>
            </a:pPr>
            <a:r>
              <a:rPr lang="zh-CN" altLang="en-US" sz="2400" b="1">
                <a:solidFill>
                  <a:schemeClr val="tx1"/>
                </a:solidFill>
                <a:latin typeface="楷体" panose="02010609060101010101" charset="-122"/>
                <a:ea typeface="楷体" panose="02010609060101010101" charset="-122"/>
                <a:sym typeface="+mn-ea"/>
              </a:rPr>
              <a:t>在政府自身建设上再出发</a:t>
            </a:r>
            <a:endParaRPr lang="zh-CN" altLang="en-US" sz="2400">
              <a:solidFill>
                <a:schemeClr val="tx1"/>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P spid="13" grpId="0" animBg="1"/>
      <p:bldP spid="17" grpId="0" animBg="1"/>
      <p:bldP spid="22" grpId="0" animBg="1"/>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sp>
        <p:nvSpPr>
          <p:cNvPr id="4" name="Text Box 3"/>
          <p:cNvSpPr>
            <a:spLocks noChangeArrowheads="1"/>
          </p:cNvSpPr>
          <p:nvPr>
            <p:custDataLst>
              <p:tags r:id="rId4"/>
            </p:custDataLst>
          </p:nvPr>
        </p:nvSpPr>
        <p:spPr bwMode="auto">
          <a:xfrm>
            <a:off x="1169670" y="1696720"/>
            <a:ext cx="7251065"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市人大代表审议政府工作报告</a:t>
            </a:r>
            <a:endParaRPr kumimoji="0" lang="zh-CN" altLang="en-US" sz="60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5">
              <a:lum bright="24000"/>
            </a:blip>
            <a:srcRect t="2381" r="23" b="-4805"/>
            <a:stretch>
              <a:fillRect/>
            </a:stretch>
          </p:blipFill>
          <p:spPr>
            <a:xfrm>
              <a:off x="301" y="288"/>
              <a:ext cx="1366" cy="1496"/>
            </a:xfrm>
            <a:prstGeom prst="ellipse">
              <a:avLst/>
            </a:prstGeom>
          </p:spPr>
        </p:pic>
      </p:grpSp>
      <p:sp>
        <p:nvSpPr>
          <p:cNvPr id="13" name="矩形 12"/>
          <p:cNvSpPr/>
          <p:nvPr/>
        </p:nvSpPr>
        <p:spPr>
          <a:xfrm>
            <a:off x="1169670" y="3275330"/>
            <a:ext cx="9852660" cy="1871980"/>
          </a:xfrm>
          <a:prstGeom prst="rect">
            <a:avLst/>
          </a:prstGeom>
          <a:solidFill>
            <a:schemeClr val="bg1"/>
          </a:solidFill>
          <a:ln w="19050">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600" b="1">
                <a:solidFill>
                  <a:schemeClr val="tx1"/>
                </a:solidFill>
                <a:latin typeface="楷体" panose="02010609060101010101" charset="-122"/>
                <a:ea typeface="楷体" panose="02010609060101010101" charset="-122"/>
                <a:cs typeface="楷体" panose="02010609060101010101" charset="-122"/>
              </a:rPr>
              <a:t>活动要求：</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1.代表们先分组审议，审议结束后询问</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2.模拟市长统一接受代表们的询问，并回应</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sp>
        <p:nvSpPr>
          <p:cNvPr id="4" name="Text Box 3"/>
          <p:cNvSpPr>
            <a:spLocks noChangeArrowheads="1"/>
          </p:cNvSpPr>
          <p:nvPr>
            <p:custDataLst>
              <p:tags r:id="rId4"/>
            </p:custDataLst>
          </p:nvPr>
        </p:nvSpPr>
        <p:spPr bwMode="auto">
          <a:xfrm>
            <a:off x="709295" y="1833880"/>
            <a:ext cx="7251065"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市人大代表表决政府工作报告</a:t>
            </a:r>
            <a:endParaRPr kumimoji="0" lang="zh-CN" altLang="en-US" sz="66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5">
              <a:lum bright="24000"/>
            </a:blip>
            <a:srcRect t="2381" r="23" b="-4805"/>
            <a:stretch>
              <a:fillRect/>
            </a:stretch>
          </p:blipFill>
          <p:spPr>
            <a:xfrm>
              <a:off x="301" y="288"/>
              <a:ext cx="1366" cy="1496"/>
            </a:xfrm>
            <a:prstGeom prst="ellipse">
              <a:avLst/>
            </a:prstGeom>
          </p:spPr>
        </p:pic>
      </p:grpSp>
      <p:sp>
        <p:nvSpPr>
          <p:cNvPr id="7" name="矩形 6"/>
          <p:cNvSpPr/>
          <p:nvPr/>
        </p:nvSpPr>
        <p:spPr>
          <a:xfrm>
            <a:off x="1143635" y="3429635"/>
            <a:ext cx="9575800" cy="1616710"/>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600" b="1">
                <a:solidFill>
                  <a:schemeClr val="tx1"/>
                </a:solidFill>
                <a:latin typeface="楷体" panose="02010609060101010101" charset="-122"/>
                <a:ea typeface="楷体" panose="02010609060101010101" charset="-122"/>
                <a:cs typeface="楷体" panose="02010609060101010101" charset="-122"/>
              </a:rPr>
              <a:t>活动要求：</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1.代表们举牌表决关于政府工作报告的议案</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2.计票员计票并公开票数，监票员监票</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9"/>
          <p:cNvSpPr txBox="1"/>
          <p:nvPr>
            <p:custDataLst>
              <p:tags r:id="rId1"/>
            </p:custDataLst>
          </p:nvPr>
        </p:nvSpPr>
        <p:spPr>
          <a:xfrm>
            <a:off x="1764665" y="2396490"/>
            <a:ext cx="8651875" cy="1443990"/>
          </a:xfrm>
          <a:prstGeom prst="rect">
            <a:avLst/>
          </a:prstGeom>
          <a:noFill/>
        </p:spPr>
        <p:txBody>
          <a:bodyPr wrap="square" lIns="91390" tIns="45694" rIns="91390" bIns="45694" rtlCol="0">
            <a:spAutoFit/>
          </a:bodyPr>
          <a:lstStyle/>
          <a:p>
            <a:pPr algn="ctr"/>
            <a:r>
              <a:rPr lang="zh-CN" altLang="en-US" sz="4400" b="1">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gradFill>
                <a:latin typeface="微软雅黑" panose="020B0503020204020204" charset="-122"/>
                <a:ea typeface="微软雅黑" panose="020B0503020204020204" charset="-122"/>
                <a:cs typeface="微软雅黑" panose="020B0503020204020204" charset="-122"/>
                <a:sym typeface="Helvetica" panose="020B0604020202020204" pitchFamily="34" charset="0"/>
              </a:rPr>
              <a:t>审议关于《常州市儿童友好城市建设促进条例（草案）》的议案</a:t>
            </a:r>
            <a:endParaRPr lang="zh-CN" altLang="en-US" sz="4400" b="1">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gradFill>
              <a:latin typeface="微软雅黑" panose="020B0503020204020204" charset="-122"/>
              <a:ea typeface="微软雅黑" panose="020B0503020204020204" charset="-122"/>
              <a:cs typeface="微软雅黑" panose="020B0503020204020204" charset="-122"/>
              <a:sym typeface="Helvetica" panose="020B0604020202020204" pitchFamily="34" charset="0"/>
            </a:endParaRPr>
          </a:p>
        </p:txBody>
      </p:sp>
      <p:cxnSp>
        <p:nvCxnSpPr>
          <p:cNvPr id="19" name="直接连接符 18"/>
          <p:cNvCxnSpPr/>
          <p:nvPr>
            <p:custDataLst>
              <p:tags r:id="rId2"/>
            </p:custDataLst>
          </p:nvPr>
        </p:nvCxnSpPr>
        <p:spPr bwMode="auto">
          <a:xfrm>
            <a:off x="1703705" y="3725545"/>
            <a:ext cx="8712835"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 Box 3"/>
          <p:cNvSpPr>
            <a:spLocks noChangeArrowheads="1"/>
          </p:cNvSpPr>
          <p:nvPr>
            <p:custDataLst>
              <p:tags r:id="rId3"/>
            </p:custDataLst>
          </p:nvPr>
        </p:nvSpPr>
        <p:spPr bwMode="auto">
          <a:xfrm>
            <a:off x="1426210" y="940435"/>
            <a:ext cx="3535680"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议程二：</a:t>
            </a:r>
            <a:endParaRPr kumimoji="0" lang="zh-CN" altLang="en-US" sz="54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12" name="图片 11"/>
          <p:cNvPicPr>
            <a:picLocks noChangeAspect="1"/>
          </p:cNvPicPr>
          <p:nvPr>
            <p:custDataLst>
              <p:tags r:id="rId4"/>
            </p:custDataLst>
          </p:nvPr>
        </p:nvPicPr>
        <p:blipFill>
          <a:blip r:embed="rId5">
            <a:extLst>
              <a:ext uri="{28A0092B-C50C-407E-A947-70E740481C1C}">
                <a14:useLocalDpi xmlns:a14="http://schemas.microsoft.com/office/drawing/2010/main" val="0"/>
              </a:ext>
            </a:extLst>
          </a:blip>
          <a:srcRect t="10164"/>
          <a:stretch>
            <a:fillRect/>
          </a:stretch>
        </p:blipFill>
        <p:spPr>
          <a:xfrm>
            <a:off x="0" y="4046220"/>
            <a:ext cx="12192000" cy="282321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14" name="图片 13"/>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8414"/>
            <a:ext cx="3200400" cy="1066803"/>
          </a:xfrm>
          <a:prstGeom prst="rect">
            <a:avLst/>
          </a:prstGeom>
        </p:spPr>
      </p:pic>
      <p:pic>
        <p:nvPicPr>
          <p:cNvPr id="16" name="图片 15"/>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9250645" y="3428721"/>
            <a:ext cx="2404877" cy="1572771"/>
          </a:xfrm>
          <a:prstGeom prst="rect">
            <a:avLst/>
          </a:prstGeom>
        </p:spPr>
      </p:pic>
      <p:pic>
        <p:nvPicPr>
          <p:cNvPr id="3" name="图片 2"/>
          <p:cNvPicPr>
            <a:picLocks noChangeAspect="1"/>
          </p:cNvPicPr>
          <p:nvPr/>
        </p:nvPicPr>
        <p:blipFill>
          <a:blip r:embed="rId10"/>
          <a:srcRect l="-1373" t="-7963" r="1373" b="56167"/>
          <a:stretch>
            <a:fillRect/>
          </a:stretch>
        </p:blipFill>
        <p:spPr>
          <a:xfrm rot="600000">
            <a:off x="6616065" y="-1149985"/>
            <a:ext cx="10069830" cy="3052445"/>
          </a:xfrm>
          <a:prstGeom prst="ellipse">
            <a:avLst/>
          </a:prstGeom>
          <a:effectLst>
            <a:softEdge rad="4191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1850"/>
                            </p:stCondLst>
                            <p:childTnLst>
                              <p:par>
                                <p:cTn id="13" presetID="16" presetClass="entr" presetSubtype="2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par>
                                <p:cTn id="16" presetID="14" presetClass="entr" presetSubtype="10" fill="hold" grpId="2"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4">
              <a:lum bright="24000"/>
            </a:blip>
            <a:srcRect t="2381" r="23" b="-4805"/>
            <a:stretch>
              <a:fillRect/>
            </a:stretch>
          </p:blipFill>
          <p:spPr>
            <a:xfrm>
              <a:off x="301" y="288"/>
              <a:ext cx="1366" cy="1496"/>
            </a:xfrm>
            <a:prstGeom prst="ellipse">
              <a:avLst/>
            </a:prstGeom>
          </p:spPr>
        </p:pic>
      </p:grpSp>
      <p:pic>
        <p:nvPicPr>
          <p:cNvPr id="101" name="图片 100"/>
          <p:cNvPicPr/>
          <p:nvPr/>
        </p:nvPicPr>
        <p:blipFill>
          <a:blip r:embed="rId5"/>
          <a:srcRect l="9840" r="4767"/>
          <a:stretch>
            <a:fillRect/>
          </a:stretch>
        </p:blipFill>
        <p:spPr>
          <a:xfrm>
            <a:off x="1753870" y="918210"/>
            <a:ext cx="3600000" cy="2520000"/>
          </a:xfrm>
          <a:prstGeom prst="rect">
            <a:avLst/>
          </a:prstGeom>
          <a:noFill/>
          <a:ln w="9525">
            <a:noFill/>
          </a:ln>
          <a:effectLst>
            <a:glow rad="114300">
              <a:schemeClr val="bg1">
                <a:alpha val="88000"/>
              </a:schemeClr>
            </a:glow>
          </a:effectLst>
        </p:spPr>
      </p:pic>
      <p:pic>
        <p:nvPicPr>
          <p:cNvPr id="7" name="图片 6"/>
          <p:cNvPicPr/>
          <p:nvPr/>
        </p:nvPicPr>
        <p:blipFill>
          <a:blip r:embed="rId6"/>
          <a:stretch>
            <a:fillRect/>
          </a:stretch>
        </p:blipFill>
        <p:spPr>
          <a:xfrm>
            <a:off x="6678295" y="849630"/>
            <a:ext cx="3600000" cy="2520000"/>
          </a:xfrm>
          <a:prstGeom prst="rect">
            <a:avLst/>
          </a:prstGeom>
          <a:noFill/>
          <a:ln w="9525">
            <a:noFill/>
          </a:ln>
        </p:spPr>
      </p:pic>
      <p:pic>
        <p:nvPicPr>
          <p:cNvPr id="9" name="图片 8"/>
          <p:cNvPicPr/>
          <p:nvPr/>
        </p:nvPicPr>
        <p:blipFill>
          <a:blip r:embed="rId7"/>
          <a:stretch>
            <a:fillRect/>
          </a:stretch>
        </p:blipFill>
        <p:spPr>
          <a:xfrm>
            <a:off x="1753870" y="3769360"/>
            <a:ext cx="3600000" cy="2520000"/>
          </a:xfrm>
          <a:prstGeom prst="rect">
            <a:avLst/>
          </a:prstGeom>
        </p:spPr>
      </p:pic>
      <p:pic>
        <p:nvPicPr>
          <p:cNvPr id="8" name="图片 7"/>
          <p:cNvPicPr/>
          <p:nvPr/>
        </p:nvPicPr>
        <p:blipFill>
          <a:blip r:embed="rId8"/>
          <a:stretch>
            <a:fillRect/>
          </a:stretch>
        </p:blipFill>
        <p:spPr>
          <a:xfrm>
            <a:off x="6678295" y="3729990"/>
            <a:ext cx="3600000" cy="2520000"/>
          </a:xfrm>
          <a:prstGeom prst="rect">
            <a:avLst/>
          </a:prstGeom>
        </p:spPr>
      </p:pic>
      <p:sp>
        <p:nvSpPr>
          <p:cNvPr id="4" name="矩形 3"/>
          <p:cNvSpPr/>
          <p:nvPr/>
        </p:nvSpPr>
        <p:spPr>
          <a:xfrm>
            <a:off x="1324610" y="3074035"/>
            <a:ext cx="4204335" cy="719455"/>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solidFill>
                  <a:schemeClr val="tx1"/>
                </a:solidFill>
                <a:latin typeface="楷体" panose="02010609060101010101" charset="-122"/>
                <a:ea typeface="楷体" panose="02010609060101010101" charset="-122"/>
                <a:cs typeface="楷体" panose="02010609060101010101" charset="-122"/>
              </a:rPr>
              <a:t>模拟政协提交关于建设儿童友好城市提案</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
        <p:nvSpPr>
          <p:cNvPr id="10" name="矩形 9"/>
          <p:cNvSpPr/>
          <p:nvPr/>
        </p:nvSpPr>
        <p:spPr>
          <a:xfrm>
            <a:off x="6400800" y="3166745"/>
            <a:ext cx="4261485" cy="523875"/>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solidFill>
                  <a:schemeClr val="tx1"/>
                </a:solidFill>
                <a:latin typeface="楷体" panose="02010609060101010101" charset="-122"/>
                <a:ea typeface="楷体" panose="02010609060101010101" charset="-122"/>
                <a:cs typeface="楷体" panose="02010609060101010101" charset="-122"/>
              </a:rPr>
              <a:t>市政府推进儿童友好城市建设</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
        <p:nvSpPr>
          <p:cNvPr id="11" name="矩形 10"/>
          <p:cNvSpPr/>
          <p:nvPr/>
        </p:nvSpPr>
        <p:spPr>
          <a:xfrm>
            <a:off x="1324610" y="6078220"/>
            <a:ext cx="4204335" cy="720090"/>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solidFill>
                  <a:schemeClr val="tx1"/>
                </a:solidFill>
                <a:latin typeface="楷体" panose="02010609060101010101" charset="-122"/>
                <a:ea typeface="楷体" panose="02010609060101010101" charset="-122"/>
                <a:cs typeface="楷体" panose="02010609060101010101" charset="-122"/>
              </a:rPr>
              <a:t>人大代表提交儿童友好城市建设立法议案</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
        <p:nvSpPr>
          <p:cNvPr id="13" name="矩形 12"/>
          <p:cNvSpPr/>
          <p:nvPr/>
        </p:nvSpPr>
        <p:spPr>
          <a:xfrm>
            <a:off x="6293485" y="6182995"/>
            <a:ext cx="4369435" cy="523875"/>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solidFill>
                  <a:schemeClr val="tx1"/>
                </a:solidFill>
                <a:latin typeface="楷体" panose="02010609060101010101" charset="-122"/>
                <a:ea typeface="楷体" panose="02010609060101010101" charset="-122"/>
                <a:cs typeface="楷体" panose="02010609060101010101" charset="-122"/>
              </a:rPr>
              <a:t>人大常委会通过并草拟《条例》</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500"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anim calcmode="lin" valueType="num">
                                      <p:cBhvr>
                                        <p:cTn id="8" dur="500" fill="hold"/>
                                        <p:tgtEl>
                                          <p:spTgt spid="101"/>
                                        </p:tgtEl>
                                        <p:attrNameLst>
                                          <p:attrName>ppt_x</p:attrName>
                                        </p:attrNameLst>
                                      </p:cBhvr>
                                      <p:tavLst>
                                        <p:tav tm="0">
                                          <p:val>
                                            <p:strVal val="#ppt_x"/>
                                          </p:val>
                                        </p:tav>
                                        <p:tav tm="100000">
                                          <p:val>
                                            <p:strVal val="#ppt_x"/>
                                          </p:val>
                                        </p:tav>
                                      </p:tavLst>
                                    </p:anim>
                                    <p:anim calcmode="lin" valueType="num">
                                      <p:cBhvr>
                                        <p:cTn id="9" dur="500" fill="hold"/>
                                        <p:tgtEl>
                                          <p:spTgt spid="10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500"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500"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500"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nodeType="afterEffect">
                                  <p:stCondLst>
                                    <p:cond delay="0"/>
                                  </p:stCondLst>
                                  <p:childTnLst>
                                    <p:set>
                                      <p:cBhvr>
                                        <p:cTn id="39" dur="500"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anim calcmode="lin" valueType="num">
                                      <p:cBhvr>
                                        <p:cTn id="41" dur="500" fill="hold"/>
                                        <p:tgtEl>
                                          <p:spTgt spid="8"/>
                                        </p:tgtEl>
                                        <p:attrNameLst>
                                          <p:attrName>ppt_x</p:attrName>
                                        </p:attrNameLst>
                                      </p:cBhvr>
                                      <p:tavLst>
                                        <p:tav tm="0">
                                          <p:val>
                                            <p:strVal val="#ppt_x"/>
                                          </p:val>
                                        </p:tav>
                                        <p:tav tm="100000">
                                          <p:val>
                                            <p:strVal val="#ppt_x"/>
                                          </p:val>
                                        </p:tav>
                                      </p:tavLst>
                                    </p:anim>
                                    <p:anim calcmode="lin" valueType="num">
                                      <p:cBhvr>
                                        <p:cTn id="42" dur="5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500"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sp>
        <p:nvSpPr>
          <p:cNvPr id="4" name="Text Box 3"/>
          <p:cNvSpPr>
            <a:spLocks noChangeArrowheads="1"/>
          </p:cNvSpPr>
          <p:nvPr>
            <p:custDataLst>
              <p:tags r:id="rId4"/>
            </p:custDataLst>
          </p:nvPr>
        </p:nvSpPr>
        <p:spPr bwMode="auto">
          <a:xfrm>
            <a:off x="880745" y="668020"/>
            <a:ext cx="11597005"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关于《常州市儿童友好城市建设促进条例（草案）》的说明</a:t>
            </a:r>
            <a:endParaRPr kumimoji="0" lang="zh-CN" altLang="en-US" sz="32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5">
              <a:lum bright="24000"/>
            </a:blip>
            <a:srcRect t="2381" r="23" b="-4805"/>
            <a:stretch>
              <a:fillRect/>
            </a:stretch>
          </p:blipFill>
          <p:spPr>
            <a:xfrm>
              <a:off x="301" y="288"/>
              <a:ext cx="1366" cy="1496"/>
            </a:xfrm>
            <a:prstGeom prst="ellipse">
              <a:avLst/>
            </a:prstGeom>
          </p:spPr>
        </p:pic>
      </p:grpSp>
      <p:sp>
        <p:nvSpPr>
          <p:cNvPr id="13" name="矩形 12"/>
          <p:cNvSpPr/>
          <p:nvPr/>
        </p:nvSpPr>
        <p:spPr>
          <a:xfrm>
            <a:off x="880745" y="1891030"/>
            <a:ext cx="10229850" cy="3616960"/>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720090" algn="l" fontAlgn="auto"/>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《条例（草案）》聚焦加强部门职责和协调共治，突出常州特色，强化“促进”特征，选择重点领域对我市儿童友好建设中存在的问题设置有针对性的制度措施。</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720090" algn="l" fontAlgn="auto"/>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一是明确责任形成建设合力。</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720090" algn="l" fontAlgn="auto"/>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二是系统加强儿童友好空间和设施建设。</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720090" algn="l" fontAlgn="auto"/>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三</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是多维度加强儿童安全建设。</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720090" algn="l" fontAlgn="auto"/>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四</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是专门加强儿童心理健康工作。</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720090" algn="l" fontAlgn="auto"/>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五</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是将常州经验上升为立法。</a:t>
            </a:r>
            <a:endParaRPr 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sp>
        <p:nvSpPr>
          <p:cNvPr id="4" name="Text Box 3"/>
          <p:cNvSpPr>
            <a:spLocks noChangeArrowheads="1"/>
          </p:cNvSpPr>
          <p:nvPr>
            <p:custDataLst>
              <p:tags r:id="rId4"/>
            </p:custDataLst>
          </p:nvPr>
        </p:nvSpPr>
        <p:spPr bwMode="auto">
          <a:xfrm>
            <a:off x="709295" y="1696720"/>
            <a:ext cx="7251065"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市人大代表审议</a:t>
            </a:r>
            <a:r>
              <a:rPr lang="zh-CN" altLang="en-US" sz="6000" b="1" spc="-300">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《条例（草案）》</a:t>
            </a:r>
            <a:endParaRPr kumimoji="0" lang="zh-CN" altLang="en-US" sz="60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5">
              <a:lum bright="24000"/>
            </a:blip>
            <a:srcRect t="2381" r="23" b="-4805"/>
            <a:stretch>
              <a:fillRect/>
            </a:stretch>
          </p:blipFill>
          <p:spPr>
            <a:xfrm>
              <a:off x="301" y="288"/>
              <a:ext cx="1366" cy="1496"/>
            </a:xfrm>
            <a:prstGeom prst="ellipse">
              <a:avLst/>
            </a:prstGeom>
          </p:spPr>
        </p:pic>
      </p:grpSp>
      <p:sp>
        <p:nvSpPr>
          <p:cNvPr id="13" name="矩形 12"/>
          <p:cNvSpPr/>
          <p:nvPr/>
        </p:nvSpPr>
        <p:spPr>
          <a:xfrm>
            <a:off x="1032510" y="3275330"/>
            <a:ext cx="9989820" cy="1871980"/>
          </a:xfrm>
          <a:prstGeom prst="rect">
            <a:avLst/>
          </a:prstGeom>
          <a:solidFill>
            <a:schemeClr val="bg1"/>
          </a:solidFill>
          <a:ln w="19050">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600" b="1">
                <a:solidFill>
                  <a:schemeClr val="tx1"/>
                </a:solidFill>
                <a:latin typeface="楷体" panose="02010609060101010101" charset="-122"/>
                <a:ea typeface="楷体" panose="02010609060101010101" charset="-122"/>
                <a:cs typeface="楷体" panose="02010609060101010101" charset="-122"/>
              </a:rPr>
              <a:t>活动要求：</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1.代表们先分组审议，审议结束后询问。</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2.模拟妇联主任统一接受代表们的询问，并回应。</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7577"/>
          <a:stretch>
            <a:fillRect/>
          </a:stretch>
        </p:blipFill>
        <p:spPr>
          <a:xfrm>
            <a:off x="0" y="3953510"/>
            <a:ext cx="12192000" cy="2904490"/>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3" name="图片 2"/>
          <p:cNvPicPr>
            <a:picLocks noChangeAspect="1"/>
          </p:cNvPicPr>
          <p:nvPr/>
        </p:nvPicPr>
        <p:blipFill>
          <a:blip r:embed="rId3"/>
          <a:srcRect l="-1373" t="-7963" r="1373" b="56167"/>
          <a:stretch>
            <a:fillRect/>
          </a:stretch>
        </p:blipFill>
        <p:spPr>
          <a:xfrm rot="600000">
            <a:off x="6589395" y="-1274445"/>
            <a:ext cx="10069830" cy="3052445"/>
          </a:xfrm>
          <a:prstGeom prst="ellipse">
            <a:avLst/>
          </a:prstGeom>
          <a:effectLst>
            <a:softEdge rad="419100"/>
          </a:effectLst>
        </p:spPr>
      </p:pic>
      <p:sp>
        <p:nvSpPr>
          <p:cNvPr id="4" name="Text Box 3"/>
          <p:cNvSpPr>
            <a:spLocks noChangeArrowheads="1"/>
          </p:cNvSpPr>
          <p:nvPr>
            <p:custDataLst>
              <p:tags r:id="rId4"/>
            </p:custDataLst>
          </p:nvPr>
        </p:nvSpPr>
        <p:spPr bwMode="auto">
          <a:xfrm>
            <a:off x="709295" y="1833880"/>
            <a:ext cx="7251065" cy="134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no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300" normalizeH="0" baseline="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市人大代表表决《条例（草案）》</a:t>
            </a:r>
            <a:endParaRPr kumimoji="0" lang="zh-CN" altLang="en-US" sz="6000" b="1" i="0" u="none" strike="noStrike" kern="1200" cap="none" spc="-300" normalizeH="0" baseline="0" noProof="0">
              <a:solidFill>
                <a:schemeClr val="tx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3975" y="45720"/>
            <a:ext cx="4372532" cy="858520"/>
            <a:chOff x="301" y="288"/>
            <a:chExt cx="7222" cy="1496"/>
          </a:xfrm>
        </p:grpSpPr>
        <p:sp>
          <p:nvSpPr>
            <p:cNvPr id="5" name="圆角矩形 4"/>
            <p:cNvSpPr/>
            <p:nvPr/>
          </p:nvSpPr>
          <p:spPr>
            <a:xfrm>
              <a:off x="1383" y="495"/>
              <a:ext cx="6140" cy="1088"/>
            </a:xfrm>
            <a:prstGeom prst="roundRect">
              <a:avLst/>
            </a:prstGeom>
            <a:solidFill>
              <a:schemeClr val="accent4">
                <a:lumMod val="40000"/>
                <a:lumOff val="60000"/>
                <a:alpha val="78000"/>
              </a:schemeClr>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rPr>
                <a:t>常州市人民代表大会</a:t>
              </a:r>
              <a:endParaRPr lang="zh-CN" altLang="en-US" sz="3200" b="1" spc="-300" noProof="0">
                <a:solidFill>
                  <a:srgbClr val="FF0000"/>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微软雅黑" panose="020B0503020204020204" charset="-122"/>
              </a:endParaRPr>
            </a:p>
          </p:txBody>
        </p:sp>
        <p:pic>
          <p:nvPicPr>
            <p:cNvPr id="2" name="图片 1"/>
            <p:cNvPicPr>
              <a:picLocks noChangeAspect="1"/>
            </p:cNvPicPr>
            <p:nvPr/>
          </p:nvPicPr>
          <p:blipFill>
            <a:blip r:embed="rId5">
              <a:lum bright="24000"/>
            </a:blip>
            <a:srcRect t="2381" r="23" b="-4805"/>
            <a:stretch>
              <a:fillRect/>
            </a:stretch>
          </p:blipFill>
          <p:spPr>
            <a:xfrm>
              <a:off x="301" y="288"/>
              <a:ext cx="1366" cy="1496"/>
            </a:xfrm>
            <a:prstGeom prst="ellipse">
              <a:avLst/>
            </a:prstGeom>
          </p:spPr>
        </p:pic>
      </p:grpSp>
      <p:sp>
        <p:nvSpPr>
          <p:cNvPr id="13" name="矩形 12"/>
          <p:cNvSpPr/>
          <p:nvPr/>
        </p:nvSpPr>
        <p:spPr>
          <a:xfrm>
            <a:off x="1065530" y="3429635"/>
            <a:ext cx="10022205" cy="1616710"/>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600" b="1">
                <a:solidFill>
                  <a:schemeClr val="tx1"/>
                </a:solidFill>
                <a:latin typeface="楷体" panose="02010609060101010101" charset="-122"/>
                <a:ea typeface="楷体" panose="02010609060101010101" charset="-122"/>
                <a:cs typeface="楷体" panose="02010609060101010101" charset="-122"/>
              </a:rPr>
              <a:t>活动要求：</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1.代表们举牌表决关于《条例（草案）》的议案</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600" b="1">
                <a:solidFill>
                  <a:schemeClr val="tx1"/>
                </a:solidFill>
                <a:latin typeface="楷体" panose="02010609060101010101" charset="-122"/>
                <a:ea typeface="楷体" panose="02010609060101010101" charset="-122"/>
                <a:cs typeface="楷体" panose="02010609060101010101" charset="-122"/>
              </a:rPr>
              <a:t>2.计票员计票并公开票数，监票员监票</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FFFF00">
              <a:alpha val="88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华文中宋" panose="02010600040101010101" charset="-122"/>
                <a:ea typeface="华文中宋" panose="02010600040101010101" charset="-122"/>
              </a:rPr>
              <a:t>人大代表面对面</a:t>
            </a:r>
            <a:endParaRPr lang="zh-CN" altLang="en-US" sz="3600" b="1">
              <a:solidFill>
                <a:srgbClr val="FF0000"/>
              </a:solidFill>
              <a:latin typeface="华文中宋" panose="02010600040101010101" charset="-122"/>
              <a:ea typeface="华文中宋" panose="02010600040101010101" charset="-122"/>
            </a:endParaRPr>
          </a:p>
        </p:txBody>
      </p:sp>
      <p:sp>
        <p:nvSpPr>
          <p:cNvPr id="15" name="PA-矩形 13"/>
          <p:cNvSpPr/>
          <p:nvPr>
            <p:custDataLst>
              <p:tags r:id="rId2"/>
            </p:custDataLst>
          </p:nvPr>
        </p:nvSpPr>
        <p:spPr>
          <a:xfrm>
            <a:off x="4777180" y="4866193"/>
            <a:ext cx="2598485" cy="1568450"/>
          </a:xfrm>
          <a:prstGeom prst="rect">
            <a:avLst/>
          </a:prstGeom>
          <a:noFill/>
          <a:effectLst/>
        </p:spPr>
        <p:txBody>
          <a:bodyPr wrap="square" rtlCol="0">
            <a:spAutoFit/>
          </a:bodyPr>
          <a:lstStyle/>
          <a:p>
            <a:pPr algn="ctr"/>
            <a:r>
              <a:rPr lang="zh-CN" altLang="en-US" sz="3200" b="1">
                <a:solidFill>
                  <a:schemeClr val="bg1"/>
                </a:solidFill>
                <a:sym typeface="+mn-ea"/>
              </a:rPr>
              <a:t>十四届全国人大一次会议</a:t>
            </a:r>
            <a:endParaRPr lang="zh-CN" altLang="en-US" sz="3200" b="1">
              <a:solidFill>
                <a:schemeClr val="bg1"/>
              </a:solidFill>
              <a:sym typeface="+mn-ea"/>
            </a:endParaRPr>
          </a:p>
        </p:txBody>
      </p:sp>
      <p:pic>
        <p:nvPicPr>
          <p:cNvPr id="2" name="图片 1"/>
          <p:cNvPicPr>
            <a:picLocks noChangeAspect="1"/>
          </p:cNvPicPr>
          <p:nvPr/>
        </p:nvPicPr>
        <p:blipFill>
          <a:blip r:embed="rId3"/>
          <a:stretch>
            <a:fillRect/>
          </a:stretch>
        </p:blipFill>
        <p:spPr>
          <a:xfrm>
            <a:off x="210820" y="1059180"/>
            <a:ext cx="6607175" cy="4386580"/>
          </a:xfrm>
          <a:prstGeom prst="rect">
            <a:avLst/>
          </a:prstGeom>
        </p:spPr>
      </p:pic>
      <p:sp>
        <p:nvSpPr>
          <p:cNvPr id="3" name="文本框 2"/>
          <p:cNvSpPr txBox="1"/>
          <p:nvPr>
            <p:custDataLst>
              <p:tags r:id="rId4"/>
            </p:custDataLst>
          </p:nvPr>
        </p:nvSpPr>
        <p:spPr>
          <a:xfrm>
            <a:off x="7209155" y="1058545"/>
            <a:ext cx="4282440" cy="4359910"/>
          </a:xfrm>
          <a:prstGeom prst="rect">
            <a:avLst/>
          </a:prstGeom>
          <a:solidFill>
            <a:srgbClr val="F0F2CA">
              <a:alpha val="60000"/>
            </a:srgbClr>
          </a:solidFill>
        </p:spPr>
        <p:txBody>
          <a:bodyPr wrap="square" rtlCol="0" anchor="t">
            <a:noAutofit/>
          </a:bodyPr>
          <a:p>
            <a:pPr algn="l">
              <a:lnSpc>
                <a:spcPct val="130000"/>
              </a:lnSpc>
              <a:spcBef>
                <a:spcPct val="0"/>
              </a:spcBef>
              <a:spcAft>
                <a:spcPct val="0"/>
              </a:spcAft>
            </a:pPr>
            <a:r>
              <a:rPr lang="en-US" altLang="zh-CN" sz="3200" b="1"/>
              <a:t> </a:t>
            </a:r>
            <a:endParaRPr lang="en-US" altLang="zh-CN" sz="3200" b="1"/>
          </a:p>
          <a:p>
            <a:pPr algn="l">
              <a:lnSpc>
                <a:spcPct val="130000"/>
              </a:lnSpc>
              <a:spcBef>
                <a:spcPct val="0"/>
              </a:spcBef>
              <a:spcAft>
                <a:spcPct val="0"/>
              </a:spcAft>
            </a:pPr>
            <a:r>
              <a:rPr sz="3200" b="1">
                <a:latin typeface="华文中宋" panose="02010600040101010101" charset="-122"/>
                <a:ea typeface="华文中宋" panose="02010600040101010101" charset="-122"/>
                <a:cs typeface="华文中宋" panose="02010600040101010101" charset="-122"/>
              </a:rPr>
              <a:t>曹燕，常州市新北区薛家实验小学副校长，曾任薛家镇人大代表，现任新北区人大代表</a:t>
            </a:r>
            <a:endParaRPr sz="32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327025" y="33020"/>
            <a:ext cx="576897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1">
                <a:solidFill>
                  <a:schemeClr val="bg1"/>
                </a:solidFill>
                <a:latin typeface="华文中宋" panose="02010600040101010101" charset="-122"/>
                <a:ea typeface="华文中宋" panose="02010600040101010101" charset="-122"/>
                <a:sym typeface="+mn-ea"/>
              </a:rPr>
              <a:t>建国</a:t>
            </a:r>
            <a:r>
              <a:rPr lang="en-US" altLang="zh-CN" sz="3200" b="1">
                <a:solidFill>
                  <a:schemeClr val="bg1"/>
                </a:solidFill>
                <a:latin typeface="华文中宋" panose="02010600040101010101" charset="-122"/>
                <a:ea typeface="华文中宋" panose="02010600040101010101" charset="-122"/>
                <a:sym typeface="+mn-ea"/>
              </a:rPr>
              <a:t>75</a:t>
            </a:r>
            <a:r>
              <a:rPr lang="zh-CN" altLang="en-US" sz="3200" b="1">
                <a:solidFill>
                  <a:schemeClr val="bg1"/>
                </a:solidFill>
                <a:latin typeface="华文中宋" panose="02010600040101010101" charset="-122"/>
                <a:ea typeface="华文中宋" panose="02010600040101010101" charset="-122"/>
                <a:sym typeface="+mn-ea"/>
              </a:rPr>
              <a:t>周年</a:t>
            </a:r>
            <a:endParaRPr lang="zh-CN" altLang="en-US" sz="3200" b="1">
              <a:solidFill>
                <a:schemeClr val="bg1"/>
              </a:solidFill>
              <a:latin typeface="华文中宋" panose="02010600040101010101" charset="-122"/>
              <a:ea typeface="华文中宋" panose="02010600040101010101" charset="-122"/>
              <a:sym typeface="+mn-ea"/>
            </a:endParaRPr>
          </a:p>
        </p:txBody>
      </p:sp>
      <p:sp>
        <p:nvSpPr>
          <p:cNvPr id="3" name="文本框 2"/>
          <p:cNvSpPr txBox="1"/>
          <p:nvPr>
            <p:custDataLst>
              <p:tags r:id="rId2"/>
            </p:custDataLst>
          </p:nvPr>
        </p:nvSpPr>
        <p:spPr>
          <a:xfrm>
            <a:off x="6287770" y="334645"/>
            <a:ext cx="5755005" cy="3529965"/>
          </a:xfrm>
          <a:prstGeom prst="rect">
            <a:avLst/>
          </a:prstGeom>
          <a:solidFill>
            <a:srgbClr val="F0F2CA">
              <a:alpha val="60000"/>
            </a:srgbClr>
          </a:solidFill>
        </p:spPr>
        <p:txBody>
          <a:bodyPr wrap="square" rtlCol="0" anchor="t">
            <a:spAutoFit/>
          </a:bodyPr>
          <a:lstStyle/>
          <a:p>
            <a:pPr>
              <a:lnSpc>
                <a:spcPct val="130000"/>
              </a:lnSpc>
              <a:spcBef>
                <a:spcPct val="0"/>
              </a:spcBef>
              <a:spcAft>
                <a:spcPct val="0"/>
              </a:spcAft>
            </a:pPr>
            <a:r>
              <a:rPr lang="en-US" altLang="zh-CN" sz="3200" b="1"/>
              <a:t>   </a:t>
            </a:r>
            <a:r>
              <a:rPr lang="en-US" altLang="zh-CN" sz="3200" b="1">
                <a:latin typeface="华文中宋" panose="02010600040101010101" charset="-122"/>
                <a:ea typeface="华文中宋" panose="02010600040101010101" charset="-122"/>
                <a:cs typeface="华文中宋" panose="02010600040101010101" charset="-122"/>
              </a:rPr>
              <a:t> </a:t>
            </a:r>
            <a:r>
              <a:rPr lang="en-US" altLang="zh-CN" sz="2800" b="1">
                <a:latin typeface="华文中宋" panose="02010600040101010101" charset="-122"/>
                <a:ea typeface="华文中宋" panose="02010600040101010101" charset="-122"/>
                <a:cs typeface="华文中宋" panose="02010600040101010101" charset="-122"/>
              </a:rPr>
              <a:t>2024</a:t>
            </a:r>
            <a:r>
              <a:rPr lang="zh-CN" altLang="en-US" sz="2800" b="1">
                <a:latin typeface="华文中宋" panose="02010600040101010101" charset="-122"/>
                <a:ea typeface="华文中宋" panose="02010600040101010101" charset="-122"/>
                <a:cs typeface="华文中宋" panose="02010600040101010101" charset="-122"/>
              </a:rPr>
              <a:t>年两会分别于</a:t>
            </a:r>
            <a:r>
              <a:rPr lang="en-US" altLang="zh-CN" sz="2800" b="1">
                <a:latin typeface="华文中宋" panose="02010600040101010101" charset="-122"/>
                <a:ea typeface="华文中宋" panose="02010600040101010101" charset="-122"/>
                <a:cs typeface="华文中宋" panose="02010600040101010101" charset="-122"/>
              </a:rPr>
              <a:t>3</a:t>
            </a:r>
            <a:r>
              <a:rPr lang="zh-CN" altLang="en-US" sz="2800" b="1">
                <a:latin typeface="华文中宋" panose="02010600040101010101" charset="-122"/>
                <a:ea typeface="华文中宋" panose="02010600040101010101" charset="-122"/>
                <a:cs typeface="华文中宋" panose="02010600040101010101" charset="-122"/>
              </a:rPr>
              <a:t>月</a:t>
            </a:r>
            <a:r>
              <a:rPr lang="en-US" altLang="zh-CN" sz="2800" b="1">
                <a:latin typeface="华文中宋" panose="02010600040101010101" charset="-122"/>
                <a:ea typeface="华文中宋" panose="02010600040101010101" charset="-122"/>
                <a:cs typeface="华文中宋" panose="02010600040101010101" charset="-122"/>
              </a:rPr>
              <a:t>4</a:t>
            </a:r>
            <a:r>
              <a:rPr lang="zh-CN" altLang="en-US" sz="2800" b="1">
                <a:latin typeface="华文中宋" panose="02010600040101010101" charset="-122"/>
                <a:ea typeface="华文中宋" panose="02010600040101010101" charset="-122"/>
                <a:cs typeface="华文中宋" panose="02010600040101010101" charset="-122"/>
              </a:rPr>
              <a:t>日和</a:t>
            </a:r>
            <a:r>
              <a:rPr lang="en-US" altLang="zh-CN" sz="2800" b="1">
                <a:latin typeface="华文中宋" panose="02010600040101010101" charset="-122"/>
                <a:ea typeface="华文中宋" panose="02010600040101010101" charset="-122"/>
                <a:cs typeface="华文中宋" panose="02010600040101010101" charset="-122"/>
              </a:rPr>
              <a:t>3</a:t>
            </a:r>
            <a:r>
              <a:rPr lang="zh-CN" altLang="en-US" sz="2800" b="1">
                <a:latin typeface="华文中宋" panose="02010600040101010101" charset="-122"/>
                <a:ea typeface="华文中宋" panose="02010600040101010101" charset="-122"/>
                <a:cs typeface="华文中宋" panose="02010600040101010101" charset="-122"/>
              </a:rPr>
              <a:t>月</a:t>
            </a:r>
            <a:r>
              <a:rPr lang="en-US" altLang="zh-CN" sz="2800" b="1">
                <a:latin typeface="华文中宋" panose="02010600040101010101" charset="-122"/>
                <a:ea typeface="华文中宋" panose="02010600040101010101" charset="-122"/>
                <a:cs typeface="华文中宋" panose="02010600040101010101" charset="-122"/>
              </a:rPr>
              <a:t>5</a:t>
            </a:r>
            <a:r>
              <a:rPr lang="zh-CN" altLang="en-US" sz="2800" b="1">
                <a:latin typeface="华文中宋" panose="02010600040101010101" charset="-122"/>
                <a:ea typeface="华文中宋" panose="02010600040101010101" charset="-122"/>
                <a:cs typeface="华文中宋" panose="02010600040101010101" charset="-122"/>
              </a:rPr>
              <a:t>日</a:t>
            </a:r>
            <a:r>
              <a:rPr lang="zh-CN" altLang="en-US" sz="2800" b="1">
                <a:latin typeface="华文中宋" panose="02010600040101010101" charset="-122"/>
                <a:ea typeface="华文中宋" panose="02010600040101010101" charset="-122"/>
                <a:cs typeface="华文中宋" panose="02010600040101010101" charset="-122"/>
                <a:sym typeface="+mn-ea"/>
              </a:rPr>
              <a:t>召开</a:t>
            </a:r>
            <a:r>
              <a:rPr lang="zh-CN" altLang="en-US" sz="2800" b="1">
                <a:latin typeface="华文中宋" panose="02010600040101010101" charset="-122"/>
                <a:ea typeface="华文中宋" panose="02010600040101010101" charset="-122"/>
                <a:cs typeface="华文中宋" panose="02010600040101010101" charset="-122"/>
              </a:rPr>
              <a:t>，第十四届</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全国人民代表大会</a:t>
            </a:r>
            <a:r>
              <a:rPr lang="zh-CN" altLang="en-US" sz="2800" b="1">
                <a:latin typeface="华文中宋" panose="02010600040101010101" charset="-122"/>
                <a:ea typeface="华文中宋" panose="02010600040101010101" charset="-122"/>
                <a:cs typeface="华文中宋" panose="02010600040101010101" charset="-122"/>
              </a:rPr>
              <a:t>第二次会议在北京人民大会堂开幕。近3000名全国</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人大代表</a:t>
            </a:r>
            <a:r>
              <a:rPr lang="zh-CN" altLang="en-US" sz="2800" b="1">
                <a:latin typeface="华文中宋" panose="02010600040101010101" charset="-122"/>
                <a:ea typeface="华文中宋" panose="02010600040101010101" charset="-122"/>
                <a:cs typeface="华文中宋" panose="02010600040101010101" charset="-122"/>
              </a:rPr>
              <a:t>肩负人民重托出席，认真履行宪法和法律赋予的神圣职责。</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15" name="PA-矩形 13"/>
          <p:cNvSpPr/>
          <p:nvPr>
            <p:custDataLst>
              <p:tags r:id="rId3"/>
            </p:custDataLst>
          </p:nvPr>
        </p:nvSpPr>
        <p:spPr>
          <a:xfrm>
            <a:off x="4777180" y="4866193"/>
            <a:ext cx="2598485" cy="1568450"/>
          </a:xfrm>
          <a:prstGeom prst="rect">
            <a:avLst/>
          </a:prstGeom>
          <a:noFill/>
          <a:effectLst/>
        </p:spPr>
        <p:txBody>
          <a:bodyPr wrap="square" rtlCol="0">
            <a:spAutoFit/>
          </a:bodyPr>
          <a:lstStyle/>
          <a:p>
            <a:pPr algn="ctr"/>
            <a:r>
              <a:rPr lang="zh-CN" altLang="en-US" sz="3200" b="1">
                <a:solidFill>
                  <a:schemeClr val="bg1"/>
                </a:solidFill>
                <a:sym typeface="+mn-ea"/>
              </a:rPr>
              <a:t>十四届全国人大二次会议</a:t>
            </a:r>
            <a:endParaRPr lang="zh-CN" altLang="en-US" sz="3200" b="1">
              <a:solidFill>
                <a:schemeClr val="bg1"/>
              </a:solidFill>
              <a:sym typeface="+mn-ea"/>
            </a:endParaRPr>
          </a:p>
        </p:txBody>
      </p:sp>
      <p:pic>
        <p:nvPicPr>
          <p:cNvPr id="2" name="图片 1" descr="27781558_4"/>
          <p:cNvPicPr>
            <a:picLocks noChangeAspect="1"/>
          </p:cNvPicPr>
          <p:nvPr/>
        </p:nvPicPr>
        <p:blipFill>
          <a:blip r:embed="rId4"/>
          <a:stretch>
            <a:fillRect/>
          </a:stretch>
        </p:blipFill>
        <p:spPr>
          <a:xfrm>
            <a:off x="704215" y="812800"/>
            <a:ext cx="5391150" cy="2907665"/>
          </a:xfrm>
          <a:prstGeom prst="rect">
            <a:avLst/>
          </a:prstGeom>
        </p:spPr>
      </p:pic>
      <p:sp>
        <p:nvSpPr>
          <p:cNvPr id="4" name="文本框 3"/>
          <p:cNvSpPr txBox="1"/>
          <p:nvPr/>
        </p:nvSpPr>
        <p:spPr>
          <a:xfrm>
            <a:off x="327025" y="5808980"/>
            <a:ext cx="1101979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sym typeface="+mn-ea"/>
              </a:rPr>
              <a:t>两会是指？今年的全国人大你关注了哪些热点的话题？</a:t>
            </a:r>
            <a:endParaRPr lang="zh-CN" altLang="en-US" sz="3600" b="1">
              <a:solidFill>
                <a:srgbClr val="0070C0"/>
              </a:solidFill>
              <a:latin typeface="微软雅黑" panose="020B0503020204020204" charset="-122"/>
              <a:ea typeface="微软雅黑" panose="020B0503020204020204" charset="-122"/>
              <a:sym typeface="+mn-ea"/>
            </a:endParaRPr>
          </a:p>
        </p:txBody>
      </p:sp>
      <p:pic>
        <p:nvPicPr>
          <p:cNvPr id="9" name="图片 8" descr="Camera_XHS_17116300166521040g2sg310gqqd8qmm005o70"/>
          <p:cNvPicPr/>
          <p:nvPr/>
        </p:nvPicPr>
        <p:blipFill>
          <a:blip r:embed="rId5"/>
          <a:stretch>
            <a:fillRect/>
          </a:stretch>
        </p:blipFill>
        <p:spPr>
          <a:xfrm>
            <a:off x="109855" y="3812540"/>
            <a:ext cx="2880000" cy="1800000"/>
          </a:xfrm>
          <a:prstGeom prst="rect">
            <a:avLst/>
          </a:prstGeom>
        </p:spPr>
      </p:pic>
      <p:pic>
        <p:nvPicPr>
          <p:cNvPr id="8" name="图片 7" descr="IMG_20240328_204753"/>
          <p:cNvPicPr/>
          <p:nvPr/>
        </p:nvPicPr>
        <p:blipFill>
          <a:blip r:embed="rId6"/>
          <a:srcRect b="12698"/>
          <a:stretch>
            <a:fillRect/>
          </a:stretch>
        </p:blipFill>
        <p:spPr>
          <a:xfrm>
            <a:off x="3102610" y="3812540"/>
            <a:ext cx="2879725" cy="1800000"/>
          </a:xfrm>
          <a:prstGeom prst="rect">
            <a:avLst/>
          </a:prstGeom>
        </p:spPr>
      </p:pic>
      <p:pic>
        <p:nvPicPr>
          <p:cNvPr id="6" name="图片 5" descr="IMG_20240328_204832"/>
          <p:cNvPicPr/>
          <p:nvPr/>
        </p:nvPicPr>
        <p:blipFill>
          <a:blip r:embed="rId7"/>
          <a:stretch>
            <a:fillRect/>
          </a:stretch>
        </p:blipFill>
        <p:spPr>
          <a:xfrm>
            <a:off x="6095365" y="3864610"/>
            <a:ext cx="2880000" cy="1800000"/>
          </a:xfrm>
          <a:prstGeom prst="rect">
            <a:avLst/>
          </a:prstGeom>
        </p:spPr>
      </p:pic>
      <p:pic>
        <p:nvPicPr>
          <p:cNvPr id="7" name="图片 6" descr="IMG_20240328_204814"/>
          <p:cNvPicPr/>
          <p:nvPr/>
        </p:nvPicPr>
        <p:blipFill>
          <a:blip r:embed="rId8"/>
          <a:stretch>
            <a:fillRect/>
          </a:stretch>
        </p:blipFill>
        <p:spPr>
          <a:xfrm>
            <a:off x="9163050" y="3864610"/>
            <a:ext cx="2880000" cy="1800000"/>
          </a:xfrm>
          <a:prstGeom prst="rect">
            <a:avLst/>
          </a:prstGeom>
        </p:spPr>
      </p:pic>
      <p:pic>
        <p:nvPicPr>
          <p:cNvPr id="10" name="图片 9"/>
          <p:cNvPicPr>
            <a:picLocks noChangeAspect="1"/>
          </p:cNvPicPr>
          <p:nvPr/>
        </p:nvPicPr>
        <p:blipFill>
          <a:blip r:embed="rId9"/>
          <a:stretch>
            <a:fillRect/>
          </a:stretch>
        </p:blipFill>
        <p:spPr>
          <a:xfrm>
            <a:off x="6287770" y="95885"/>
            <a:ext cx="5755005" cy="3716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strVal val="#ppt_x"/>
                                          </p:val>
                                        </p:tav>
                                        <p:tav tm="100000">
                                          <p:val>
                                            <p:strVal val="#ppt_x"/>
                                          </p:val>
                                        </p:tav>
                                      </p:tavLst>
                                    </p:anim>
                                    <p:anim calcmode="lin" valueType="num">
                                      <p:cBhvr>
                                        <p:cTn id="16"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par>
                                <p:cTn id="28" presetID="3" presetClass="entr" presetSubtype="1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82040" y="2148205"/>
            <a:ext cx="2319020" cy="2310130"/>
            <a:chOff x="1710" y="2961"/>
            <a:chExt cx="3652" cy="3638"/>
          </a:xfrm>
          <a:solidFill>
            <a:schemeClr val="accent5">
              <a:lumMod val="40000"/>
              <a:lumOff val="60000"/>
            </a:schemeClr>
          </a:solidFill>
        </p:grpSpPr>
        <p:sp>
          <p:nvSpPr>
            <p:cNvPr id="3" name="文本框 2"/>
            <p:cNvSpPr txBox="1"/>
            <p:nvPr>
              <p:custDataLst>
                <p:tags r:id="rId2"/>
              </p:custDataLst>
            </p:nvPr>
          </p:nvSpPr>
          <p:spPr>
            <a:xfrm rot="2820000">
              <a:off x="1717" y="2996"/>
              <a:ext cx="3638" cy="3569"/>
            </a:xfrm>
            <a:prstGeom prst="rect">
              <a:avLst/>
            </a:prstGeom>
            <a:grpFill/>
            <a:ln w="12700" cmpd="sng">
              <a:solidFill>
                <a:schemeClr val="accent1">
                  <a:lumMod val="40000"/>
                  <a:lumOff val="60000"/>
                </a:schemeClr>
              </a:solidFill>
              <a:prstDash val="solid"/>
            </a:ln>
          </p:spPr>
          <p:txBody>
            <a:bodyPr wrap="square" rtlCol="0">
              <a:noAutofit/>
            </a:bodyPr>
            <a:p>
              <a:endParaRPr lang="zh-CN" altLang="en-US">
                <a:cs typeface="宋体" panose="02010600030101010101" pitchFamily="2" charset="-122"/>
              </a:endParaRPr>
            </a:p>
          </p:txBody>
        </p:sp>
        <p:sp>
          <p:nvSpPr>
            <p:cNvPr id="6" name="文本框 5"/>
            <p:cNvSpPr txBox="1"/>
            <p:nvPr>
              <p:custDataLst>
                <p:tags r:id="rId3"/>
              </p:custDataLst>
            </p:nvPr>
          </p:nvSpPr>
          <p:spPr>
            <a:xfrm>
              <a:off x="1710" y="3005"/>
              <a:ext cx="3652" cy="3555"/>
            </a:xfrm>
            <a:prstGeom prst="rect">
              <a:avLst/>
            </a:prstGeom>
            <a:grpFill/>
            <a:ln w="12700" cmpd="sng">
              <a:solidFill>
                <a:schemeClr val="accent1">
                  <a:lumMod val="40000"/>
                  <a:lumOff val="60000"/>
                </a:schemeClr>
              </a:solidFill>
              <a:prstDash val="solid"/>
            </a:ln>
          </p:spPr>
          <p:txBody>
            <a:bodyPr wrap="square" rtlCol="0">
              <a:noAutofit/>
            </a:bodyPr>
            <a:p>
              <a:endParaRPr lang="zh-CN" altLang="en-US">
                <a:cs typeface="宋体" panose="02010600030101010101" pitchFamily="2" charset="-122"/>
              </a:endParaRPr>
            </a:p>
          </p:txBody>
        </p:sp>
      </p:grpSp>
      <p:pic>
        <p:nvPicPr>
          <p:cNvPr id="8" name="图片 7"/>
          <p:cNvPicPr>
            <a:picLocks noChangeAspect="1"/>
          </p:cNvPicPr>
          <p:nvPr>
            <p:custDataLst>
              <p:tags r:id="rId4"/>
            </p:custDataLst>
          </p:nvPr>
        </p:nvPicPr>
        <p:blipFill>
          <a:blip r:embed="rId5"/>
          <a:stretch>
            <a:fillRect/>
          </a:stretch>
        </p:blipFill>
        <p:spPr>
          <a:xfrm>
            <a:off x="822960" y="1918970"/>
            <a:ext cx="2821305" cy="2768600"/>
          </a:xfrm>
          <a:prstGeom prst="diamond">
            <a:avLst/>
          </a:prstGeom>
          <a:ln>
            <a:solidFill>
              <a:schemeClr val="accent1"/>
            </a:solidFill>
          </a:ln>
        </p:spPr>
      </p:pic>
      <p:sp>
        <p:nvSpPr>
          <p:cNvPr id="11" name="文本框 10"/>
          <p:cNvSpPr txBox="1"/>
          <p:nvPr>
            <p:custDataLst>
              <p:tags r:id="rId6"/>
            </p:custDataLst>
          </p:nvPr>
        </p:nvSpPr>
        <p:spPr>
          <a:xfrm>
            <a:off x="3644217" y="2829560"/>
            <a:ext cx="7893059" cy="1198880"/>
          </a:xfrm>
          <a:prstGeom prst="rect">
            <a:avLst/>
          </a:prstGeom>
          <a:noFill/>
        </p:spPr>
        <p:txBody>
          <a:bodyPr wrap="square" rtlCol="0">
            <a:spAutoFit/>
          </a:bodyPr>
          <a:p>
            <a:pPr algn="ctr"/>
            <a:r>
              <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rPr>
              <a:t>人大职权有落实</a:t>
            </a:r>
            <a:endPar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7"/>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latin typeface="华文中宋" panose="02010600040101010101" charset="-122"/>
                <a:ea typeface="华文中宋" panose="02010600040101010101" charset="-122"/>
              </a:rPr>
              <a:t>人民行使国家权力的机关</a:t>
            </a:r>
            <a:endParaRPr lang="zh-CN" altLang="en-US" sz="3600" b="1">
              <a:latin typeface="华文中宋" panose="02010600040101010101" charset="-122"/>
              <a:ea typeface="华文中宋" panose="02010600040101010101" charset="-122"/>
            </a:endParaRPr>
          </a:p>
        </p:txBody>
      </p:sp>
      <p:graphicFrame>
        <p:nvGraphicFramePr>
          <p:cNvPr id="11" name="表格 10"/>
          <p:cNvGraphicFramePr/>
          <p:nvPr>
            <p:custDataLst>
              <p:tags r:id="rId2"/>
            </p:custDataLst>
          </p:nvPr>
        </p:nvGraphicFramePr>
        <p:xfrm>
          <a:off x="307975" y="2071370"/>
          <a:ext cx="11313795" cy="4987925"/>
        </p:xfrm>
        <a:graphic>
          <a:graphicData uri="http://schemas.openxmlformats.org/drawingml/2006/table">
            <a:tbl>
              <a:tblPr firstRow="1" bandRow="1">
                <a:tableStyleId>{5C22544A-7EE6-4342-B048-85BDC9FD1C3A}</a:tableStyleId>
              </a:tblPr>
              <a:tblGrid>
                <a:gridCol w="6771640"/>
                <a:gridCol w="2135505"/>
              </a:tblGrid>
              <a:tr h="827405">
                <a:tc>
                  <a:txBody>
                    <a:bodyPr/>
                    <a:p>
                      <a:pPr algn="ctr">
                        <a:buNone/>
                      </a:pPr>
                      <a:r>
                        <a:rPr lang="zh-CN" altLang="en-US" sz="3200">
                          <a:solidFill>
                            <a:srgbClr val="0070C0"/>
                          </a:solidFill>
                        </a:rPr>
                        <a:t>模拟常州市人大议程</a:t>
                      </a:r>
                      <a:endParaRPr lang="zh-CN" altLang="en-US" sz="3200">
                        <a:solidFill>
                          <a:srgbClr val="0070C0"/>
                        </a:solidFill>
                      </a:endParaRPr>
                    </a:p>
                  </a:txBody>
                  <a:tcPr anchor="ctr" anchorCtr="0">
                    <a:solidFill>
                      <a:schemeClr val="accent4">
                        <a:lumMod val="60000"/>
                        <a:lumOff val="40000"/>
                      </a:schemeClr>
                    </a:solidFill>
                  </a:tcPr>
                </a:tc>
                <a:tc>
                  <a:txBody>
                    <a:bodyPr/>
                    <a:p>
                      <a:pPr algn="ctr">
                        <a:buNone/>
                      </a:pPr>
                      <a:r>
                        <a:rPr lang="zh-CN" altLang="en-US" sz="3200">
                          <a:solidFill>
                            <a:srgbClr val="0070C0"/>
                          </a:solidFill>
                        </a:rPr>
                        <a:t>人大职权</a:t>
                      </a:r>
                      <a:endParaRPr lang="zh-CN" altLang="en-US" sz="3200">
                        <a:solidFill>
                          <a:srgbClr val="0070C0"/>
                        </a:solidFill>
                      </a:endParaRPr>
                    </a:p>
                  </a:txBody>
                  <a:tcPr anchor="ctr" anchorCtr="0">
                    <a:solidFill>
                      <a:schemeClr val="accent4">
                        <a:lumMod val="60000"/>
                        <a:lumOff val="40000"/>
                      </a:schemeClr>
                    </a:solidFill>
                  </a:tcPr>
                </a:tc>
              </a:tr>
              <a:tr h="972820">
                <a:tc>
                  <a:txBody>
                    <a:bodyPr/>
                    <a:p>
                      <a:pPr indent="0" algn="l" fontAlgn="auto">
                        <a:lnSpc>
                          <a:spcPct val="90000"/>
                        </a:lnSpc>
                      </a:pPr>
                      <a:r>
                        <a:rPr lang="zh-CN" altLang="en-US" sz="3200" b="1">
                          <a:solidFill>
                            <a:srgbClr val="FF0000"/>
                          </a:solidFill>
                          <a:latin typeface="宋体" panose="02010600030101010101" pitchFamily="2" charset="-122"/>
                          <a:ea typeface="宋体" panose="02010600030101010101" pitchFamily="2" charset="-122"/>
                        </a:rPr>
                        <a:t>市人大</a:t>
                      </a:r>
                      <a:r>
                        <a:rPr lang="zh-CN" altLang="en-US" sz="3200" b="1">
                          <a:latin typeface="宋体" panose="02010600030101010101" pitchFamily="2" charset="-122"/>
                          <a:ea typeface="宋体" panose="02010600030101010101" pitchFamily="2" charset="-122"/>
                        </a:rPr>
                        <a:t>表决通过</a:t>
                      </a:r>
                      <a:r>
                        <a:rPr lang="zh-CN" altLang="en-US" sz="3200" b="1">
                          <a:latin typeface="宋体" panose="02010600030101010101" pitchFamily="2" charset="-122"/>
                          <a:ea typeface="宋体" panose="02010600030101010101" pitchFamily="2" charset="-122"/>
                          <a:sym typeface="+mn-ea"/>
                        </a:rPr>
                        <a:t>经济和社会发展计划</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r h="1062355">
                <a:tc>
                  <a:txBody>
                    <a:bodyPr/>
                    <a:p>
                      <a:pPr>
                        <a:buNone/>
                      </a:pPr>
                      <a:r>
                        <a:rPr lang="zh-CN" altLang="en-US" sz="3200" b="1">
                          <a:solidFill>
                            <a:srgbClr val="FF0000"/>
                          </a:solidFill>
                          <a:latin typeface="宋体" panose="02010600030101010101" pitchFamily="2" charset="-122"/>
                          <a:ea typeface="宋体" panose="02010600030101010101" pitchFamily="2" charset="-122"/>
                        </a:rPr>
                        <a:t>市人大</a:t>
                      </a:r>
                      <a:r>
                        <a:rPr lang="zh-CN" altLang="en-US" sz="3200" b="1">
                          <a:latin typeface="宋体" panose="02010600030101010101" pitchFamily="2" charset="-122"/>
                          <a:ea typeface="宋体" panose="02010600030101010101" pitchFamily="2" charset="-122"/>
                        </a:rPr>
                        <a:t>表决</a:t>
                      </a:r>
                      <a:r>
                        <a:rPr lang="zh-CN" altLang="en-US" sz="3200" b="1">
                          <a:latin typeface="宋体" panose="02010600030101010101" pitchFamily="2" charset="-122"/>
                          <a:ea typeface="宋体" panose="02010600030101010101" pitchFamily="2" charset="-122"/>
                        </a:rPr>
                        <a:t>并通过《条例（草案）》</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r h="1062355">
                <a:tc>
                  <a:txBody>
                    <a:bodyPr/>
                    <a:p>
                      <a:pPr>
                        <a:buNone/>
                      </a:pPr>
                      <a:r>
                        <a:rPr lang="zh-CN" altLang="en-US" sz="3200" b="1">
                          <a:solidFill>
                            <a:srgbClr val="FF0000"/>
                          </a:solidFill>
                          <a:latin typeface="宋体" panose="02010600030101010101" pitchFamily="2" charset="-122"/>
                          <a:ea typeface="宋体" panose="02010600030101010101" pitchFamily="2" charset="-122"/>
                          <a:sym typeface="+mn-ea"/>
                        </a:rPr>
                        <a:t>市人大</a:t>
                      </a:r>
                      <a:r>
                        <a:rPr lang="zh-CN" altLang="en-US" sz="3200" b="1">
                          <a:latin typeface="宋体" panose="02010600030101010101" pitchFamily="2" charset="-122"/>
                          <a:ea typeface="宋体" panose="02010600030101010101" pitchFamily="2" charset="-122"/>
                          <a:sym typeface="+mn-ea"/>
                        </a:rPr>
                        <a:t>听取和审议一府两院的报告</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bl>
          </a:graphicData>
        </a:graphic>
      </p:graphicFrame>
      <p:sp>
        <p:nvSpPr>
          <p:cNvPr id="12" name="文本框 11"/>
          <p:cNvSpPr txBox="1"/>
          <p:nvPr/>
        </p:nvSpPr>
        <p:spPr>
          <a:xfrm>
            <a:off x="307975" y="799465"/>
            <a:ext cx="10050145"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sym typeface="+mn-ea"/>
              </a:rPr>
              <a:t>模拟常州市人大的议程分别体现了人大哪种职权？</a:t>
            </a:r>
            <a:endParaRPr lang="zh-CN" altLang="en-US" sz="3600" b="1">
              <a:solidFill>
                <a:srgbClr val="0070C0"/>
              </a:solidFill>
              <a:latin typeface="微软雅黑" panose="020B0503020204020204" charset="-122"/>
              <a:ea typeface="微软雅黑" panose="020B0503020204020204" charset="-122"/>
              <a:sym typeface="+mn-ea"/>
            </a:endParaRPr>
          </a:p>
        </p:txBody>
      </p:sp>
      <p:sp>
        <p:nvSpPr>
          <p:cNvPr id="17" name="矩形 16"/>
          <p:cNvSpPr/>
          <p:nvPr/>
        </p:nvSpPr>
        <p:spPr>
          <a:xfrm>
            <a:off x="7234555" y="5019675"/>
            <a:ext cx="1858010" cy="905510"/>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监督权</a:t>
            </a:r>
            <a:endParaRPr lang="zh-CN" altLang="en-US" sz="3200" b="1">
              <a:solidFill>
                <a:schemeClr val="tx1"/>
              </a:solidFill>
            </a:endParaRPr>
          </a:p>
        </p:txBody>
      </p:sp>
      <p:sp>
        <p:nvSpPr>
          <p:cNvPr id="18" name="矩形 17"/>
          <p:cNvSpPr/>
          <p:nvPr/>
        </p:nvSpPr>
        <p:spPr>
          <a:xfrm>
            <a:off x="7219315" y="2915285"/>
            <a:ext cx="1858010" cy="883920"/>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决定权</a:t>
            </a:r>
            <a:endParaRPr lang="zh-CN" altLang="en-US" sz="3200" b="1">
              <a:solidFill>
                <a:schemeClr val="tx1"/>
              </a:solidFill>
            </a:endParaRPr>
          </a:p>
        </p:txBody>
      </p:sp>
      <p:sp>
        <p:nvSpPr>
          <p:cNvPr id="19" name="矩形 18"/>
          <p:cNvSpPr/>
          <p:nvPr/>
        </p:nvSpPr>
        <p:spPr>
          <a:xfrm>
            <a:off x="7219315" y="3937635"/>
            <a:ext cx="1858010" cy="860425"/>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立法权</a:t>
            </a:r>
            <a:endParaRPr lang="zh-CN" altLang="en-US" sz="3200" b="1">
              <a:solidFill>
                <a:schemeClr val="tx1"/>
              </a:solidFill>
            </a:endParaRPr>
          </a:p>
        </p:txBody>
      </p:sp>
      <p:sp>
        <p:nvSpPr>
          <p:cNvPr id="6" name="文本框 5"/>
          <p:cNvSpPr txBox="1"/>
          <p:nvPr/>
        </p:nvSpPr>
        <p:spPr>
          <a:xfrm>
            <a:off x="307975" y="1405890"/>
            <a:ext cx="10050145" cy="645160"/>
          </a:xfrm>
          <a:prstGeom prst="rect">
            <a:avLst/>
          </a:prstGeom>
          <a:noFill/>
        </p:spPr>
        <p:txBody>
          <a:bodyPr wrap="square" rtlCol="0" anchor="t">
            <a:spAutoFit/>
          </a:bodyPr>
          <a:p>
            <a:r>
              <a:rPr lang="zh-CN" altLang="en-US" sz="3600" b="1">
                <a:solidFill>
                  <a:schemeClr val="tx1"/>
                </a:solidFill>
                <a:latin typeface="微软雅黑" panose="020B0503020204020204" charset="-122"/>
                <a:ea typeface="微软雅黑" panose="020B0503020204020204" charset="-122"/>
                <a:sym typeface="+mn-ea"/>
              </a:rPr>
              <a:t>请阅读书本</a:t>
            </a:r>
            <a:r>
              <a:rPr lang="en-US" altLang="zh-CN" sz="3600" b="1">
                <a:solidFill>
                  <a:schemeClr val="tx1"/>
                </a:solidFill>
                <a:latin typeface="微软雅黑" panose="020B0503020204020204" charset="-122"/>
                <a:ea typeface="微软雅黑" panose="020B0503020204020204" charset="-122"/>
                <a:sym typeface="+mn-ea"/>
              </a:rPr>
              <a:t>P80-82</a:t>
            </a:r>
            <a:r>
              <a:rPr lang="zh-CN" altLang="en-US" sz="3600" b="1">
                <a:solidFill>
                  <a:schemeClr val="tx1"/>
                </a:solidFill>
                <a:latin typeface="微软雅黑" panose="020B0503020204020204" charset="-122"/>
                <a:ea typeface="微软雅黑" panose="020B0503020204020204" charset="-122"/>
                <a:sym typeface="+mn-ea"/>
              </a:rPr>
              <a:t>页</a:t>
            </a:r>
            <a:endParaRPr lang="zh-CN" altLang="en-US" sz="3600" b="1">
              <a:solidFill>
                <a:schemeClr val="tx1"/>
              </a:solidFill>
              <a:latin typeface="微软雅黑" panose="020B0503020204020204" charset="-122"/>
              <a:ea typeface="微软雅黑" panose="020B0503020204020204" charset="-122"/>
              <a:sym typeface="+mn-ea"/>
            </a:endParaRPr>
          </a:p>
        </p:txBody>
      </p:sp>
      <p:pic>
        <p:nvPicPr>
          <p:cNvPr id="14" name="图片 13" descr="M)O`K`@{}959]6`4E$@LHBS"/>
          <p:cNvPicPr>
            <a:picLocks noChangeAspect="1"/>
          </p:cNvPicPr>
          <p:nvPr/>
        </p:nvPicPr>
        <p:blipFill>
          <a:blip r:embed="rId3"/>
          <a:stretch>
            <a:fillRect/>
          </a:stretch>
        </p:blipFill>
        <p:spPr>
          <a:xfrm>
            <a:off x="307975" y="2915285"/>
            <a:ext cx="1333500" cy="921385"/>
          </a:xfrm>
          <a:prstGeom prst="rect">
            <a:avLst/>
          </a:prstGeom>
        </p:spPr>
      </p:pic>
      <p:pic>
        <p:nvPicPr>
          <p:cNvPr id="16" name="图片 15" descr="M)O`K`@{}959]6`4E$@LHBS"/>
          <p:cNvPicPr>
            <a:picLocks noChangeAspect="1"/>
          </p:cNvPicPr>
          <p:nvPr/>
        </p:nvPicPr>
        <p:blipFill>
          <a:blip r:embed="rId3"/>
          <a:stretch>
            <a:fillRect/>
          </a:stretch>
        </p:blipFill>
        <p:spPr>
          <a:xfrm>
            <a:off x="307975" y="5003800"/>
            <a:ext cx="1333500" cy="921385"/>
          </a:xfrm>
          <a:prstGeom prst="rect">
            <a:avLst/>
          </a:prstGeom>
        </p:spPr>
      </p:pic>
      <p:pic>
        <p:nvPicPr>
          <p:cNvPr id="21" name="图片 20" descr="M)O`K`@{}959]6`4E$@LHBS"/>
          <p:cNvPicPr>
            <a:picLocks noChangeAspect="1"/>
          </p:cNvPicPr>
          <p:nvPr/>
        </p:nvPicPr>
        <p:blipFill>
          <a:blip r:embed="rId3"/>
          <a:stretch>
            <a:fillRect/>
          </a:stretch>
        </p:blipFill>
        <p:spPr>
          <a:xfrm>
            <a:off x="307975" y="3959225"/>
            <a:ext cx="1333500" cy="921385"/>
          </a:xfrm>
          <a:prstGeom prst="rect">
            <a:avLst/>
          </a:prstGeom>
        </p:spPr>
      </p:pic>
      <p:pic>
        <p:nvPicPr>
          <p:cNvPr id="29" name="图片 28" descr="P]EOX2QST9$KUKW@GZEB79B"/>
          <p:cNvPicPr>
            <a:picLocks noChangeAspect="1"/>
          </p:cNvPicPr>
          <p:nvPr/>
        </p:nvPicPr>
        <p:blipFill>
          <a:blip r:embed="rId4"/>
          <a:stretch>
            <a:fillRect/>
          </a:stretch>
        </p:blipFill>
        <p:spPr>
          <a:xfrm>
            <a:off x="9215120" y="2086610"/>
            <a:ext cx="2428875" cy="39065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500"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500"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anim calcmode="lin" valueType="num">
                                      <p:cBhvr>
                                        <p:cTn id="15" dur="500" fill="hold"/>
                                        <p:tgtEl>
                                          <p:spTgt spid="18"/>
                                        </p:tgtEl>
                                        <p:attrNameLst>
                                          <p:attrName>ppt_x</p:attrName>
                                        </p:attrNameLst>
                                      </p:cBhvr>
                                      <p:tavLst>
                                        <p:tav tm="0">
                                          <p:val>
                                            <p:strVal val="#ppt_x"/>
                                          </p:val>
                                        </p:tav>
                                        <p:tav tm="100000">
                                          <p:val>
                                            <p:strVal val="#ppt_x"/>
                                          </p:val>
                                        </p:tav>
                                      </p:tavLst>
                                    </p:anim>
                                    <p:anim calcmode="lin" valueType="num">
                                      <p:cBhvr>
                                        <p:cTn id="16" dur="5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500"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500"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4"/>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16"/>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latin typeface="华文中宋" panose="02010600040101010101" charset="-122"/>
                <a:ea typeface="华文中宋" panose="02010600040101010101" charset="-122"/>
              </a:rPr>
              <a:t>人民行使国家权力的机关</a:t>
            </a:r>
            <a:endParaRPr lang="zh-CN" altLang="en-US" sz="3600" b="1">
              <a:latin typeface="华文中宋" panose="02010600040101010101" charset="-122"/>
              <a:ea typeface="华文中宋" panose="02010600040101010101" charset="-122"/>
            </a:endParaRPr>
          </a:p>
        </p:txBody>
      </p:sp>
      <p:sp>
        <p:nvSpPr>
          <p:cNvPr id="15" name="PA-矩形 13"/>
          <p:cNvSpPr/>
          <p:nvPr>
            <p:custDataLst>
              <p:tags r:id="rId2"/>
            </p:custDataLst>
          </p:nvPr>
        </p:nvSpPr>
        <p:spPr>
          <a:xfrm>
            <a:off x="4777180" y="4866193"/>
            <a:ext cx="2598485" cy="1568450"/>
          </a:xfrm>
          <a:prstGeom prst="rect">
            <a:avLst/>
          </a:prstGeom>
          <a:noFill/>
          <a:effectLst/>
        </p:spPr>
        <p:txBody>
          <a:bodyPr wrap="square" rtlCol="0">
            <a:spAutoFit/>
          </a:bodyPr>
          <a:lstStyle/>
          <a:p>
            <a:pPr algn="ctr"/>
            <a:r>
              <a:rPr lang="zh-CN" altLang="en-US" sz="3200" b="1">
                <a:solidFill>
                  <a:schemeClr val="bg1"/>
                </a:solidFill>
                <a:sym typeface="+mn-ea"/>
              </a:rPr>
              <a:t>十四届全国人大一次会议</a:t>
            </a:r>
            <a:endParaRPr lang="zh-CN" altLang="en-US" sz="3200" b="1">
              <a:solidFill>
                <a:schemeClr val="bg1"/>
              </a:solidFill>
              <a:sym typeface="+mn-ea"/>
            </a:endParaRPr>
          </a:p>
        </p:txBody>
      </p:sp>
      <p:sp>
        <p:nvSpPr>
          <p:cNvPr id="2" name="文本框 1"/>
          <p:cNvSpPr txBox="1"/>
          <p:nvPr/>
        </p:nvSpPr>
        <p:spPr>
          <a:xfrm>
            <a:off x="647065" y="5389245"/>
            <a:ext cx="9119870" cy="521970"/>
          </a:xfrm>
          <a:prstGeom prst="rect">
            <a:avLst/>
          </a:prstGeom>
          <a:noFill/>
        </p:spPr>
        <p:txBody>
          <a:bodyPr wrap="square" rtlCol="0" anchor="t">
            <a:spAutoFit/>
          </a:bodyPr>
          <a:p>
            <a:r>
              <a:rPr lang="zh-CN" altLang="en-US" sz="2800" b="1">
                <a:solidFill>
                  <a:srgbClr val="0070C0"/>
                </a:solidFill>
                <a:latin typeface="微软雅黑" panose="020B0503020204020204" charset="-122"/>
                <a:ea typeface="微软雅黑" panose="020B0503020204020204" charset="-122"/>
                <a:sym typeface="+mn-ea"/>
              </a:rPr>
              <a:t>思考：本次模拟人大为何没有国家机关领导人的任命？</a:t>
            </a:r>
            <a:endParaRPr lang="zh-CN" altLang="en-US" sz="2800" b="1">
              <a:solidFill>
                <a:srgbClr val="0070C0"/>
              </a:solidFill>
              <a:latin typeface="微软雅黑" panose="020B0503020204020204" charset="-122"/>
              <a:ea typeface="微软雅黑" panose="020B0503020204020204" charset="-122"/>
              <a:sym typeface="+mn-ea"/>
            </a:endParaRPr>
          </a:p>
        </p:txBody>
      </p:sp>
      <p:pic>
        <p:nvPicPr>
          <p:cNvPr id="6" name="图片 5" descr="W020230403814006522503_edit_959882284410760"/>
          <p:cNvPicPr>
            <a:picLocks noChangeAspect="1"/>
          </p:cNvPicPr>
          <p:nvPr/>
        </p:nvPicPr>
        <p:blipFill>
          <a:blip r:embed="rId3"/>
          <a:srcRect b="24624"/>
          <a:stretch>
            <a:fillRect/>
          </a:stretch>
        </p:blipFill>
        <p:spPr>
          <a:xfrm>
            <a:off x="647065" y="711835"/>
            <a:ext cx="2374265" cy="2216150"/>
          </a:xfrm>
          <a:prstGeom prst="rect">
            <a:avLst/>
          </a:prstGeom>
        </p:spPr>
      </p:pic>
      <p:sp>
        <p:nvSpPr>
          <p:cNvPr id="8" name="文本框 7"/>
          <p:cNvSpPr txBox="1"/>
          <p:nvPr>
            <p:custDataLst>
              <p:tags r:id="rId4"/>
            </p:custDataLst>
          </p:nvPr>
        </p:nvSpPr>
        <p:spPr>
          <a:xfrm>
            <a:off x="3115310" y="715010"/>
            <a:ext cx="7994650" cy="2211070"/>
          </a:xfrm>
          <a:prstGeom prst="rect">
            <a:avLst/>
          </a:prstGeom>
          <a:solidFill>
            <a:srgbClr val="F0F2CA">
              <a:alpha val="60000"/>
            </a:srgbClr>
          </a:solidFill>
        </p:spPr>
        <p:txBody>
          <a:bodyPr wrap="square" rtlCol="0" anchor="t">
            <a:noAutofit/>
          </a:bodyPr>
          <a:p>
            <a:pPr>
              <a:lnSpc>
                <a:spcPct val="130000"/>
              </a:lnSpc>
              <a:spcBef>
                <a:spcPct val="0"/>
              </a:spcBef>
              <a:spcAft>
                <a:spcPct val="0"/>
              </a:spcAft>
            </a:pPr>
            <a:r>
              <a:rPr lang="en-US" altLang="zh-CN" sz="3200" b="1"/>
              <a:t>   </a:t>
            </a:r>
            <a:r>
              <a:rPr lang="zh-CN" sz="2800" b="1">
                <a:latin typeface="华文中宋" panose="02010600040101010101" charset="-122"/>
                <a:ea typeface="华文中宋" panose="02010600040101010101" charset="-122"/>
                <a:cs typeface="华文中宋" panose="02010600040101010101" charset="-122"/>
              </a:rPr>
              <a:t>第十四届</a:t>
            </a:r>
            <a:r>
              <a:rPr lang="zh-CN" sz="2800" b="1">
                <a:highlight>
                  <a:srgbClr val="FFFF00"/>
                </a:highlight>
                <a:latin typeface="华文中宋" panose="02010600040101010101" charset="-122"/>
                <a:ea typeface="华文中宋" panose="02010600040101010101" charset="-122"/>
                <a:cs typeface="华文中宋" panose="02010600040101010101" charset="-122"/>
              </a:rPr>
              <a:t>全国人民代表大会</a:t>
            </a:r>
            <a:r>
              <a:rPr lang="zh-CN" sz="2800" b="1">
                <a:latin typeface="华文中宋" panose="02010600040101010101" charset="-122"/>
                <a:ea typeface="华文中宋" panose="02010600040101010101" charset="-122"/>
                <a:cs typeface="华文中宋" panose="02010600040101010101" charset="-122"/>
              </a:rPr>
              <a:t>第一次会议选举产生新一届国家领导人，习近平当选为国家主席中央军委主席。</a:t>
            </a:r>
            <a:endParaRPr lang="zh-CN" sz="2800" b="1">
              <a:latin typeface="华文中宋" panose="02010600040101010101" charset="-122"/>
              <a:ea typeface="华文中宋" panose="02010600040101010101" charset="-122"/>
              <a:cs typeface="华文中宋" panose="02010600040101010101" charset="-122"/>
            </a:endParaRPr>
          </a:p>
        </p:txBody>
      </p:sp>
      <p:sp useBgFill="1">
        <p:nvSpPr>
          <p:cNvPr id="20" name="圆角矩形 19"/>
          <p:cNvSpPr/>
          <p:nvPr/>
        </p:nvSpPr>
        <p:spPr>
          <a:xfrm>
            <a:off x="443230" y="5156835"/>
            <a:ext cx="10463530" cy="1579245"/>
          </a:xfrm>
          <a:prstGeom prst="roundRect">
            <a:avLst/>
          </a:prstGeom>
          <a:ln w="31750">
            <a:solidFill>
              <a:schemeClr val="accent6"/>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20000"/>
              </a:lnSpc>
            </a:pPr>
            <a:r>
              <a:rPr lang="en-US" altLang="zh-CN" sz="32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rgbClr val="FF0000"/>
                </a:solidFill>
                <a:latin typeface="黑体" panose="02010609060101010101" charset="-122"/>
                <a:ea typeface="黑体" panose="02010609060101010101" charset="-122"/>
                <a:cs typeface="黑体" panose="02010609060101010101" charset="-122"/>
              </a:rPr>
              <a:t>其他国家机关同本级人民代表大会每届任期相同，都为五年。国家机关领导人一般在每届人民代表大会的第一次会议上选举决定任命。</a:t>
            </a:r>
            <a:endParaRPr lang="zh-CN" altLang="en-US">
              <a:solidFill>
                <a:srgbClr val="FF0000"/>
              </a:solidFill>
            </a:endParaRPr>
          </a:p>
        </p:txBody>
      </p:sp>
      <p:sp>
        <p:nvSpPr>
          <p:cNvPr id="4" name="文本框 3"/>
          <p:cNvSpPr txBox="1"/>
          <p:nvPr>
            <p:custDataLst>
              <p:tags r:id="rId5"/>
            </p:custDataLst>
          </p:nvPr>
        </p:nvSpPr>
        <p:spPr>
          <a:xfrm>
            <a:off x="3115310" y="2980055"/>
            <a:ext cx="7994650" cy="2211070"/>
          </a:xfrm>
          <a:prstGeom prst="rect">
            <a:avLst/>
          </a:prstGeom>
          <a:solidFill>
            <a:srgbClr val="F0F2CA">
              <a:alpha val="60000"/>
            </a:srgbClr>
          </a:solidFill>
        </p:spPr>
        <p:txBody>
          <a:bodyPr wrap="square" rtlCol="0" anchor="t">
            <a:noAutofit/>
          </a:bodyPr>
          <a:p>
            <a:pPr>
              <a:lnSpc>
                <a:spcPct val="130000"/>
              </a:lnSpc>
              <a:spcBef>
                <a:spcPct val="0"/>
              </a:spcBef>
              <a:spcAft>
                <a:spcPct val="0"/>
              </a:spcAft>
            </a:pPr>
            <a:r>
              <a:rPr lang="zh-CN" sz="2800" b="1">
                <a:latin typeface="华文中宋" panose="02010600040101010101" charset="-122"/>
                <a:ea typeface="华文中宋" panose="02010600040101010101" charset="-122"/>
                <a:cs typeface="华文中宋" panose="02010600040101010101" charset="-122"/>
              </a:rPr>
              <a:t>   第十七届</a:t>
            </a:r>
            <a:r>
              <a:rPr lang="zh-CN" sz="2800" b="1">
                <a:highlight>
                  <a:srgbClr val="FFFF00"/>
                </a:highlight>
                <a:latin typeface="华文中宋" panose="02010600040101010101" charset="-122"/>
                <a:ea typeface="华文中宋" panose="02010600040101010101" charset="-122"/>
                <a:cs typeface="华文中宋" panose="02010600040101010101" charset="-122"/>
              </a:rPr>
              <a:t>常州市人民代表</a:t>
            </a:r>
            <a:r>
              <a:rPr lang="zh-CN" sz="2800" b="1">
                <a:highlight>
                  <a:srgbClr val="FFFF00"/>
                </a:highlight>
                <a:latin typeface="华文中宋" panose="02010600040101010101" charset="-122"/>
                <a:ea typeface="华文中宋" panose="02010600040101010101" charset="-122"/>
                <a:cs typeface="华文中宋" panose="02010600040101010101" charset="-122"/>
              </a:rPr>
              <a:t>大会</a:t>
            </a:r>
            <a:r>
              <a:rPr lang="zh-CN" sz="2800" b="1">
                <a:latin typeface="华文中宋" panose="02010600040101010101" charset="-122"/>
                <a:ea typeface="华文中宋" panose="02010600040101010101" charset="-122"/>
                <a:cs typeface="华文中宋" panose="02010600040101010101" charset="-122"/>
              </a:rPr>
              <a:t>第一次会议选举产生了新一届市政府领导班子，盛蕾当选为常州市人民政府市长。</a:t>
            </a:r>
            <a:endParaRPr lang="zh-CN" sz="2800" b="1">
              <a:latin typeface="华文中宋" panose="02010600040101010101" charset="-122"/>
              <a:ea typeface="华文中宋" panose="02010600040101010101" charset="-122"/>
              <a:cs typeface="华文中宋" panose="02010600040101010101" charset="-122"/>
            </a:endParaRPr>
          </a:p>
        </p:txBody>
      </p:sp>
      <p:pic>
        <p:nvPicPr>
          <p:cNvPr id="3" name="图片 2" descr="347cbdb351c164a887db13a95461d2fe_20220226145706_61459"/>
          <p:cNvPicPr>
            <a:picLocks noChangeAspect="1"/>
          </p:cNvPicPr>
          <p:nvPr/>
        </p:nvPicPr>
        <p:blipFill>
          <a:blip r:embed="rId6"/>
          <a:stretch>
            <a:fillRect/>
          </a:stretch>
        </p:blipFill>
        <p:spPr>
          <a:xfrm>
            <a:off x="647065" y="2968625"/>
            <a:ext cx="2374900" cy="21475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500"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 grpId="0"/>
      <p:bldP spid="2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latin typeface="华文中宋" panose="02010600040101010101" charset="-122"/>
                <a:ea typeface="华文中宋" panose="02010600040101010101" charset="-122"/>
              </a:rPr>
              <a:t>人民行使国家权力的机关</a:t>
            </a:r>
            <a:endParaRPr lang="zh-CN" altLang="en-US" sz="3600" b="1">
              <a:latin typeface="华文中宋" panose="02010600040101010101" charset="-122"/>
              <a:ea typeface="华文中宋" panose="02010600040101010101" charset="-122"/>
            </a:endParaRPr>
          </a:p>
        </p:txBody>
      </p:sp>
      <p:sp>
        <p:nvSpPr>
          <p:cNvPr id="3" name="文本框 2"/>
          <p:cNvSpPr txBox="1"/>
          <p:nvPr/>
        </p:nvSpPr>
        <p:spPr>
          <a:xfrm>
            <a:off x="163830" y="4149090"/>
            <a:ext cx="8652510" cy="953135"/>
          </a:xfrm>
          <a:prstGeom prst="rect">
            <a:avLst/>
          </a:prstGeom>
          <a:noFill/>
        </p:spPr>
        <p:txBody>
          <a:bodyPr wrap="square" rtlCol="0" anchor="t">
            <a:spAutoFit/>
          </a:bodyPr>
          <a:p>
            <a:pPr algn="l"/>
            <a:r>
              <a:rPr lang="zh-CN" altLang="en-US" sz="2800" b="1">
                <a:solidFill>
                  <a:srgbClr val="0070C0"/>
                </a:solidFill>
                <a:latin typeface="微软雅黑" panose="020B0503020204020204" charset="-122"/>
                <a:ea typeface="微软雅黑" panose="020B0503020204020204" charset="-122"/>
                <a:sym typeface="+mn-ea"/>
              </a:rPr>
              <a:t>思考：《条例（草案）》通过后为确保建成儿童友好</a:t>
            </a:r>
            <a:r>
              <a:rPr lang="en-US" altLang="zh-CN" sz="2800" b="1">
                <a:solidFill>
                  <a:srgbClr val="0070C0"/>
                </a:solidFill>
                <a:latin typeface="微软雅黑" panose="020B0503020204020204" charset="-122"/>
                <a:ea typeface="微软雅黑" panose="020B0503020204020204" charset="-122"/>
                <a:sym typeface="+mn-ea"/>
              </a:rPr>
              <a:t>  </a:t>
            </a:r>
            <a:endParaRPr lang="en-US" altLang="zh-CN" sz="2800" b="1">
              <a:solidFill>
                <a:srgbClr val="0070C0"/>
              </a:solidFill>
              <a:latin typeface="微软雅黑" panose="020B0503020204020204" charset="-122"/>
              <a:ea typeface="微软雅黑" panose="020B0503020204020204" charset="-122"/>
              <a:sym typeface="+mn-ea"/>
            </a:endParaRPr>
          </a:p>
          <a:p>
            <a:pPr algn="l"/>
            <a:r>
              <a:rPr lang="en-US" altLang="zh-CN" sz="2800" b="1">
                <a:solidFill>
                  <a:srgbClr val="0070C0"/>
                </a:solidFill>
                <a:latin typeface="微软雅黑" panose="020B0503020204020204" charset="-122"/>
                <a:ea typeface="微软雅黑" panose="020B0503020204020204" charset="-122"/>
                <a:sym typeface="+mn-ea"/>
              </a:rPr>
              <a:t>           </a:t>
            </a:r>
            <a:r>
              <a:rPr lang="zh-CN" altLang="en-US" sz="2800" b="1">
                <a:solidFill>
                  <a:srgbClr val="0070C0"/>
                </a:solidFill>
                <a:latin typeface="微软雅黑" panose="020B0503020204020204" charset="-122"/>
                <a:ea typeface="微软雅黑" panose="020B0503020204020204" charset="-122"/>
                <a:sym typeface="+mn-ea"/>
              </a:rPr>
              <a:t>城市，市人大还需要做些什么？</a:t>
            </a:r>
            <a:endParaRPr lang="zh-CN" altLang="en-US" sz="2800" b="1">
              <a:solidFill>
                <a:srgbClr val="0070C0"/>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1724025" y="4257675"/>
            <a:ext cx="3973195" cy="2483485"/>
          </a:xfrm>
          <a:prstGeom prst="rect">
            <a:avLst/>
          </a:prstGeom>
        </p:spPr>
      </p:pic>
      <p:graphicFrame>
        <p:nvGraphicFramePr>
          <p:cNvPr id="6" name="表格 5"/>
          <p:cNvGraphicFramePr/>
          <p:nvPr>
            <p:custDataLst>
              <p:tags r:id="rId3"/>
            </p:custDataLst>
          </p:nvPr>
        </p:nvGraphicFramePr>
        <p:xfrm>
          <a:off x="677545" y="760095"/>
          <a:ext cx="10841990" cy="3392805"/>
        </p:xfrm>
        <a:graphic>
          <a:graphicData uri="http://schemas.openxmlformats.org/drawingml/2006/table">
            <a:tbl>
              <a:tblPr firstRow="1" bandRow="1">
                <a:tableStyleId>{5C22544A-7EE6-4342-B048-85BDC9FD1C3A}</a:tableStyleId>
              </a:tblPr>
              <a:tblGrid>
                <a:gridCol w="7838440"/>
                <a:gridCol w="3003550"/>
              </a:tblGrid>
              <a:tr h="579120">
                <a:tc>
                  <a:txBody>
                    <a:bodyPr/>
                    <a:p>
                      <a:pPr algn="ctr">
                        <a:buNone/>
                      </a:pPr>
                      <a:r>
                        <a:rPr lang="zh-CN" altLang="en-US" sz="3200">
                          <a:solidFill>
                            <a:srgbClr val="0070C0"/>
                          </a:solidFill>
                        </a:rPr>
                        <a:t>模拟常州市人大议程</a:t>
                      </a:r>
                      <a:endParaRPr lang="zh-CN" altLang="en-US" sz="3200">
                        <a:solidFill>
                          <a:srgbClr val="0070C0"/>
                        </a:solidFill>
                      </a:endParaRPr>
                    </a:p>
                  </a:txBody>
                  <a:tcPr anchor="ctr" anchorCtr="0">
                    <a:solidFill>
                      <a:schemeClr val="accent4">
                        <a:lumMod val="60000"/>
                        <a:lumOff val="40000"/>
                      </a:schemeClr>
                    </a:solidFill>
                  </a:tcPr>
                </a:tc>
                <a:tc>
                  <a:txBody>
                    <a:bodyPr/>
                    <a:p>
                      <a:pPr algn="ctr">
                        <a:buNone/>
                      </a:pPr>
                      <a:r>
                        <a:rPr lang="zh-CN" altLang="en-US" sz="3200">
                          <a:solidFill>
                            <a:srgbClr val="0070C0"/>
                          </a:solidFill>
                        </a:rPr>
                        <a:t>人大职权</a:t>
                      </a:r>
                      <a:endParaRPr lang="zh-CN" altLang="en-US" sz="3200">
                        <a:solidFill>
                          <a:srgbClr val="0070C0"/>
                        </a:solidFill>
                      </a:endParaRPr>
                    </a:p>
                  </a:txBody>
                  <a:tcPr anchor="ctr" anchorCtr="0">
                    <a:solidFill>
                      <a:schemeClr val="accent4">
                        <a:lumMod val="60000"/>
                        <a:lumOff val="40000"/>
                      </a:schemeClr>
                    </a:solidFill>
                  </a:tcPr>
                </a:tc>
              </a:tr>
              <a:tr h="657860">
                <a:tc>
                  <a:txBody>
                    <a:bodyPr/>
                    <a:p>
                      <a:pPr indent="0" algn="l" fontAlgn="auto">
                        <a:lnSpc>
                          <a:spcPct val="90000"/>
                        </a:lnSpc>
                      </a:pPr>
                      <a:r>
                        <a:rPr lang="zh-CN" altLang="en-US" sz="3200" b="1">
                          <a:solidFill>
                            <a:srgbClr val="FF0000"/>
                          </a:solidFill>
                          <a:latin typeface="宋体" panose="02010600030101010101" pitchFamily="2" charset="-122"/>
                          <a:ea typeface="宋体" panose="02010600030101010101" pitchFamily="2" charset="-122"/>
                        </a:rPr>
                        <a:t>市人大</a:t>
                      </a:r>
                      <a:r>
                        <a:rPr lang="zh-CN" altLang="en-US" sz="3200" b="1">
                          <a:latin typeface="宋体" panose="02010600030101010101" pitchFamily="2" charset="-122"/>
                          <a:ea typeface="宋体" panose="02010600030101010101" pitchFamily="2" charset="-122"/>
                        </a:rPr>
                        <a:t>表决通过</a:t>
                      </a:r>
                      <a:r>
                        <a:rPr lang="zh-CN" altLang="en-US" sz="3200" b="1">
                          <a:latin typeface="宋体" panose="02010600030101010101" pitchFamily="2" charset="-122"/>
                          <a:ea typeface="宋体" panose="02010600030101010101" pitchFamily="2" charset="-122"/>
                          <a:sym typeface="+mn-ea"/>
                        </a:rPr>
                        <a:t>经济和社会发展计划</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r h="718820">
                <a:tc>
                  <a:txBody>
                    <a:bodyPr/>
                    <a:p>
                      <a:pPr>
                        <a:buNone/>
                      </a:pPr>
                      <a:r>
                        <a:rPr lang="zh-CN" altLang="en-US" sz="3200" b="1">
                          <a:solidFill>
                            <a:srgbClr val="FF0000"/>
                          </a:solidFill>
                          <a:latin typeface="宋体" panose="02010600030101010101" pitchFamily="2" charset="-122"/>
                          <a:ea typeface="宋体" panose="02010600030101010101" pitchFamily="2" charset="-122"/>
                        </a:rPr>
                        <a:t>市人大</a:t>
                      </a:r>
                      <a:r>
                        <a:rPr lang="zh-CN" altLang="en-US" sz="3200" b="1">
                          <a:latin typeface="宋体" panose="02010600030101010101" pitchFamily="2" charset="-122"/>
                          <a:ea typeface="宋体" panose="02010600030101010101" pitchFamily="2" charset="-122"/>
                        </a:rPr>
                        <a:t>表决</a:t>
                      </a:r>
                      <a:r>
                        <a:rPr lang="zh-CN" altLang="en-US" sz="3200" b="1">
                          <a:latin typeface="宋体" panose="02010600030101010101" pitchFamily="2" charset="-122"/>
                          <a:ea typeface="宋体" panose="02010600030101010101" pitchFamily="2" charset="-122"/>
                        </a:rPr>
                        <a:t>并通过《条例（草案）》</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r h="718185">
                <a:tc>
                  <a:txBody>
                    <a:bodyPr/>
                    <a:p>
                      <a:pPr>
                        <a:buNone/>
                      </a:pPr>
                      <a:r>
                        <a:rPr lang="zh-CN" altLang="en-US" sz="3200" b="1">
                          <a:solidFill>
                            <a:srgbClr val="FF0000"/>
                          </a:solidFill>
                          <a:latin typeface="宋体" panose="02010600030101010101" pitchFamily="2" charset="-122"/>
                          <a:ea typeface="宋体" panose="02010600030101010101" pitchFamily="2" charset="-122"/>
                        </a:rPr>
                        <a:t>市人大</a:t>
                      </a:r>
                      <a:r>
                        <a:rPr lang="zh-CN" altLang="en-US" sz="3200" b="1">
                          <a:latin typeface="宋体" panose="02010600030101010101" pitchFamily="2" charset="-122"/>
                          <a:ea typeface="宋体" panose="02010600030101010101" pitchFamily="2" charset="-122"/>
                        </a:rPr>
                        <a:t>选举</a:t>
                      </a:r>
                      <a:r>
                        <a:rPr lang="zh-CN" altLang="en-US" sz="3200" b="1">
                          <a:latin typeface="宋体" panose="02010600030101010101" pitchFamily="2" charset="-122"/>
                          <a:ea typeface="宋体" panose="02010600030101010101" pitchFamily="2" charset="-122"/>
                          <a:sym typeface="+mn-ea"/>
                        </a:rPr>
                        <a:t>产生新一届市政府领导班子</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r h="718820">
                <a:tc>
                  <a:txBody>
                    <a:bodyPr/>
                    <a:p>
                      <a:pPr>
                        <a:buNone/>
                      </a:pPr>
                      <a:r>
                        <a:rPr lang="zh-CN" altLang="en-US" sz="3200" b="1">
                          <a:solidFill>
                            <a:srgbClr val="FF0000"/>
                          </a:solidFill>
                          <a:latin typeface="宋体" panose="02010600030101010101" pitchFamily="2" charset="-122"/>
                          <a:ea typeface="宋体" panose="02010600030101010101" pitchFamily="2" charset="-122"/>
                          <a:sym typeface="+mn-ea"/>
                        </a:rPr>
                        <a:t>市人大</a:t>
                      </a:r>
                      <a:r>
                        <a:rPr lang="zh-CN" altLang="en-US" sz="3200" b="1">
                          <a:latin typeface="宋体" panose="02010600030101010101" pitchFamily="2" charset="-122"/>
                          <a:ea typeface="宋体" panose="02010600030101010101" pitchFamily="2" charset="-122"/>
                          <a:sym typeface="+mn-ea"/>
                        </a:rPr>
                        <a:t>听取和审议一府两院的报告</a:t>
                      </a:r>
                      <a:endParaRPr lang="zh-CN" altLang="en-US" sz="3200" b="1">
                        <a:latin typeface="宋体" panose="02010600030101010101" pitchFamily="2" charset="-122"/>
                        <a:ea typeface="宋体" panose="02010600030101010101" pitchFamily="2" charset="-122"/>
                      </a:endParaRPr>
                    </a:p>
                  </a:txBody>
                  <a:tcPr anchor="ctr" anchorCtr="0">
                    <a:solidFill>
                      <a:schemeClr val="accent6">
                        <a:lumMod val="20000"/>
                        <a:lumOff val="80000"/>
                      </a:schemeClr>
                    </a:solidFill>
                  </a:tcPr>
                </a:tc>
                <a:tc>
                  <a:txBody>
                    <a:bodyPr/>
                    <a:p>
                      <a:pPr>
                        <a:buNone/>
                      </a:pPr>
                      <a:endParaRPr lang="zh-CN" altLang="en-US" sz="3200"/>
                    </a:p>
                  </a:txBody>
                  <a:tcPr>
                    <a:solidFill>
                      <a:schemeClr val="accent6">
                        <a:lumMod val="20000"/>
                        <a:lumOff val="80000"/>
                      </a:schemeClr>
                    </a:solidFill>
                  </a:tcPr>
                </a:tc>
              </a:tr>
            </a:tbl>
          </a:graphicData>
        </a:graphic>
      </p:graphicFrame>
      <p:sp>
        <p:nvSpPr>
          <p:cNvPr id="7" name="矩形 6"/>
          <p:cNvSpPr/>
          <p:nvPr/>
        </p:nvSpPr>
        <p:spPr>
          <a:xfrm>
            <a:off x="9059545" y="2799715"/>
            <a:ext cx="1858010" cy="522605"/>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任免权</a:t>
            </a:r>
            <a:endParaRPr lang="zh-CN" altLang="en-US" sz="3200" b="1">
              <a:solidFill>
                <a:schemeClr val="tx1"/>
              </a:solidFill>
            </a:endParaRPr>
          </a:p>
        </p:txBody>
      </p:sp>
      <p:sp>
        <p:nvSpPr>
          <p:cNvPr id="8" name="矩形 7"/>
          <p:cNvSpPr/>
          <p:nvPr/>
        </p:nvSpPr>
        <p:spPr>
          <a:xfrm>
            <a:off x="9059545" y="1365885"/>
            <a:ext cx="1858010" cy="591185"/>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决定权</a:t>
            </a:r>
            <a:endParaRPr lang="zh-CN" altLang="en-US" sz="3200" b="1">
              <a:solidFill>
                <a:schemeClr val="tx1"/>
              </a:solidFill>
            </a:endParaRPr>
          </a:p>
        </p:txBody>
      </p:sp>
      <p:sp>
        <p:nvSpPr>
          <p:cNvPr id="9" name="矩形 8"/>
          <p:cNvSpPr/>
          <p:nvPr/>
        </p:nvSpPr>
        <p:spPr>
          <a:xfrm>
            <a:off x="9059545" y="2114550"/>
            <a:ext cx="1858010" cy="512445"/>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立法权</a:t>
            </a:r>
            <a:endParaRPr lang="zh-CN" altLang="en-US" sz="3200" b="1">
              <a:solidFill>
                <a:schemeClr val="tx1"/>
              </a:solidFill>
            </a:endParaRPr>
          </a:p>
        </p:txBody>
      </p:sp>
      <p:sp>
        <p:nvSpPr>
          <p:cNvPr id="10" name="矩形 9"/>
          <p:cNvSpPr/>
          <p:nvPr/>
        </p:nvSpPr>
        <p:spPr>
          <a:xfrm>
            <a:off x="9059545" y="3526155"/>
            <a:ext cx="1858010" cy="565785"/>
          </a:xfrm>
          <a:prstGeom prst="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b="1">
                <a:solidFill>
                  <a:schemeClr val="tx1"/>
                </a:solidFill>
              </a:rPr>
              <a:t>监督权</a:t>
            </a:r>
            <a:endParaRPr lang="zh-CN" altLang="en-US" sz="3200" b="1">
              <a:solidFill>
                <a:schemeClr val="tx1"/>
              </a:solidFill>
            </a:endParaRPr>
          </a:p>
        </p:txBody>
      </p:sp>
      <p:sp>
        <p:nvSpPr>
          <p:cNvPr id="12" name="上箭头标注 11"/>
          <p:cNvSpPr/>
          <p:nvPr/>
        </p:nvSpPr>
        <p:spPr>
          <a:xfrm>
            <a:off x="7549515" y="4164965"/>
            <a:ext cx="4174490" cy="2484755"/>
          </a:xfrm>
          <a:prstGeom prst="upArrowCallout">
            <a:avLst>
              <a:gd name="adj1" fmla="val 25000"/>
              <a:gd name="adj2" fmla="val 25000"/>
              <a:gd name="adj3" fmla="val 25000"/>
              <a:gd name="adj4" fmla="val 69844"/>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rgbClr val="FF0000"/>
                </a:solidFill>
                <a:sym typeface="+mn-ea"/>
              </a:rPr>
              <a:t>监督本地区法律法规实施</a:t>
            </a:r>
            <a:endParaRPr lang="zh-CN" altLang="en-US" sz="2800" b="1">
              <a:solidFill>
                <a:srgbClr val="FF0000"/>
              </a:solidFill>
              <a:sym typeface="+mn-ea"/>
            </a:endParaRPr>
          </a:p>
          <a:p>
            <a:pPr algn="l"/>
            <a:r>
              <a:rPr lang="zh-CN" altLang="en-US" sz="2800" b="1">
                <a:solidFill>
                  <a:srgbClr val="FF0000"/>
                </a:solidFill>
                <a:sym typeface="+mn-ea"/>
              </a:rPr>
              <a:t>监督一府一委两院的工作</a:t>
            </a:r>
            <a:endParaRPr lang="zh-CN" altLang="en-US" sz="28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500"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3" presetClass="entr" presetSubtype="1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1" presetClass="exit"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latin typeface="华文中宋" panose="02010600040101010101" charset="-122"/>
                <a:ea typeface="华文中宋" panose="02010600040101010101" charset="-122"/>
              </a:rPr>
              <a:t>人民行使国家权力的机关</a:t>
            </a:r>
            <a:endParaRPr lang="zh-CN" altLang="en-US" sz="3600" b="1">
              <a:latin typeface="华文中宋" panose="02010600040101010101" charset="-122"/>
              <a:ea typeface="华文中宋" panose="02010600040101010101" charset="-122"/>
            </a:endParaRPr>
          </a:p>
        </p:txBody>
      </p:sp>
      <p:grpSp>
        <p:nvGrpSpPr>
          <p:cNvPr id="9" name="组合 8"/>
          <p:cNvGrpSpPr/>
          <p:nvPr/>
        </p:nvGrpSpPr>
        <p:grpSpPr>
          <a:xfrm>
            <a:off x="6791325" y="1198880"/>
            <a:ext cx="4968875" cy="5286375"/>
            <a:chOff x="369" y="1457"/>
            <a:chExt cx="8560" cy="6171"/>
          </a:xfrm>
        </p:grpSpPr>
        <p:pic>
          <p:nvPicPr>
            <p:cNvPr id="2" name="图片 1"/>
            <p:cNvPicPr/>
            <p:nvPr/>
          </p:nvPicPr>
          <p:blipFill>
            <a:blip r:embed="rId2"/>
            <a:srcRect b="-71891"/>
            <a:stretch>
              <a:fillRect/>
            </a:stretch>
          </p:blipFill>
          <p:spPr>
            <a:xfrm>
              <a:off x="425" y="1457"/>
              <a:ext cx="8504" cy="4873"/>
            </a:xfrm>
            <a:prstGeom prst="rect">
              <a:avLst/>
            </a:prstGeom>
          </p:spPr>
        </p:pic>
        <p:pic>
          <p:nvPicPr>
            <p:cNvPr id="6" name="图片 5" descr="GC3I(ZLSQWG2`S5X($3_ZJQ"/>
            <p:cNvPicPr>
              <a:picLocks noChangeAspect="1"/>
            </p:cNvPicPr>
            <p:nvPr/>
          </p:nvPicPr>
          <p:blipFill>
            <a:blip r:embed="rId3"/>
            <a:stretch>
              <a:fillRect/>
            </a:stretch>
          </p:blipFill>
          <p:spPr>
            <a:xfrm>
              <a:off x="369" y="4279"/>
              <a:ext cx="8560" cy="3349"/>
            </a:xfrm>
            <a:prstGeom prst="rect">
              <a:avLst/>
            </a:prstGeom>
          </p:spPr>
        </p:pic>
      </p:grpSp>
      <p:grpSp>
        <p:nvGrpSpPr>
          <p:cNvPr id="10" name="组合 9"/>
          <p:cNvGrpSpPr/>
          <p:nvPr/>
        </p:nvGrpSpPr>
        <p:grpSpPr>
          <a:xfrm>
            <a:off x="245745" y="4536440"/>
            <a:ext cx="6174740" cy="2077720"/>
            <a:chOff x="9986" y="1432"/>
            <a:chExt cx="8505" cy="3570"/>
          </a:xfrm>
        </p:grpSpPr>
        <p:pic>
          <p:nvPicPr>
            <p:cNvPr id="3" name="图片 2" descr="J~G`0RD~NL@~Y2L11D`_78G"/>
            <p:cNvPicPr/>
            <p:nvPr/>
          </p:nvPicPr>
          <p:blipFill>
            <a:blip r:embed="rId4"/>
            <a:stretch>
              <a:fillRect/>
            </a:stretch>
          </p:blipFill>
          <p:spPr>
            <a:xfrm>
              <a:off x="9986" y="1433"/>
              <a:ext cx="8504" cy="2835"/>
            </a:xfrm>
            <a:prstGeom prst="rect">
              <a:avLst/>
            </a:prstGeom>
          </p:spPr>
        </p:pic>
        <p:pic>
          <p:nvPicPr>
            <p:cNvPr id="7" name="图片 6" descr="3E@Z187U7(GZATQCVN2BBHQ"/>
            <p:cNvPicPr>
              <a:picLocks noChangeAspect="1"/>
            </p:cNvPicPr>
            <p:nvPr/>
          </p:nvPicPr>
          <p:blipFill>
            <a:blip r:embed="rId5"/>
            <a:srcRect l="3728" t="-43675" b="85210"/>
            <a:stretch>
              <a:fillRect/>
            </a:stretch>
          </p:blipFill>
          <p:spPr>
            <a:xfrm>
              <a:off x="9986" y="1432"/>
              <a:ext cx="8505" cy="3570"/>
            </a:xfrm>
            <a:prstGeom prst="rect">
              <a:avLst/>
            </a:prstGeom>
          </p:spPr>
        </p:pic>
      </p:grpSp>
      <p:sp>
        <p:nvSpPr>
          <p:cNvPr id="8" name="矩形 7"/>
          <p:cNvSpPr/>
          <p:nvPr/>
        </p:nvSpPr>
        <p:spPr>
          <a:xfrm>
            <a:off x="7077075" y="134620"/>
            <a:ext cx="3931920" cy="629285"/>
          </a:xfrm>
          <a:prstGeom prst="rect">
            <a:avLst/>
          </a:prstGeom>
          <a:solidFill>
            <a:srgbClr val="FFFF0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b="1">
                <a:solidFill>
                  <a:schemeClr val="tx1"/>
                </a:solidFill>
                <a:latin typeface="楷体" panose="02010609060101010101" charset="-122"/>
                <a:ea typeface="楷体" panose="02010609060101010101" charset="-122"/>
              </a:rPr>
              <a:t>建言渠道</a:t>
            </a:r>
            <a:endParaRPr lang="zh-CN" altLang="en-US" sz="4000" b="1">
              <a:solidFill>
                <a:schemeClr val="tx1"/>
              </a:solidFill>
              <a:latin typeface="楷体" panose="02010609060101010101" charset="-122"/>
              <a:ea typeface="楷体" panose="02010609060101010101" charset="-122"/>
            </a:endParaRPr>
          </a:p>
        </p:txBody>
      </p:sp>
      <p:pic>
        <p:nvPicPr>
          <p:cNvPr id="4" name="图片 3" descr="mmexport1712677666269_edit_1542271217353648"/>
          <p:cNvPicPr/>
          <p:nvPr/>
        </p:nvPicPr>
        <p:blipFill>
          <a:blip r:embed="rId6"/>
          <a:stretch>
            <a:fillRect/>
          </a:stretch>
        </p:blipFill>
        <p:spPr>
          <a:xfrm>
            <a:off x="245745" y="1191260"/>
            <a:ext cx="3042285" cy="3147695"/>
          </a:xfrm>
          <a:prstGeom prst="rect">
            <a:avLst/>
          </a:prstGeom>
        </p:spPr>
      </p:pic>
      <p:pic>
        <p:nvPicPr>
          <p:cNvPr id="11" name="图片 10" descr="mmexport1712677583942_edit_1542299719673481"/>
          <p:cNvPicPr/>
          <p:nvPr/>
        </p:nvPicPr>
        <p:blipFill>
          <a:blip r:embed="rId7"/>
          <a:stretch>
            <a:fillRect/>
          </a:stretch>
        </p:blipFill>
        <p:spPr>
          <a:xfrm>
            <a:off x="3522345" y="1198880"/>
            <a:ext cx="2898140" cy="3140075"/>
          </a:xfrm>
          <a:prstGeom prst="rect">
            <a:avLst/>
          </a:prstGeom>
        </p:spPr>
      </p:pic>
      <p:sp>
        <p:nvSpPr>
          <p:cNvPr id="12" name="矩形 11"/>
          <p:cNvSpPr/>
          <p:nvPr/>
        </p:nvSpPr>
        <p:spPr>
          <a:xfrm>
            <a:off x="521335" y="3719195"/>
            <a:ext cx="2491105" cy="500380"/>
          </a:xfrm>
          <a:prstGeom prst="rect">
            <a:avLst/>
          </a:prstGeom>
          <a:solidFill>
            <a:schemeClr val="accent6">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楷体" panose="02010609060101010101" charset="-122"/>
                <a:ea typeface="楷体" panose="02010609060101010101" charset="-122"/>
              </a:rPr>
              <a:t>人大代表联络处</a:t>
            </a:r>
            <a:endParaRPr lang="zh-CN" altLang="en-US" sz="2400" b="1">
              <a:solidFill>
                <a:schemeClr val="tx1"/>
              </a:solidFill>
              <a:latin typeface="楷体" panose="02010609060101010101" charset="-122"/>
              <a:ea typeface="楷体" panose="02010609060101010101" charset="-122"/>
            </a:endParaRPr>
          </a:p>
        </p:txBody>
      </p:sp>
      <p:sp>
        <p:nvSpPr>
          <p:cNvPr id="13" name="矩形 12"/>
          <p:cNvSpPr/>
          <p:nvPr/>
        </p:nvSpPr>
        <p:spPr>
          <a:xfrm>
            <a:off x="3707130" y="3719195"/>
            <a:ext cx="2491105" cy="500380"/>
          </a:xfrm>
          <a:prstGeom prst="rect">
            <a:avLst/>
          </a:prstGeom>
          <a:solidFill>
            <a:schemeClr val="accent6">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楷体" panose="02010609060101010101" charset="-122"/>
                <a:ea typeface="楷体" panose="02010609060101010101" charset="-122"/>
              </a:rPr>
              <a:t>人大代表之家</a:t>
            </a:r>
            <a:endParaRPr lang="zh-CN" altLang="en-US" sz="2400" b="1">
              <a:solidFill>
                <a:schemeClr val="tx1"/>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latin typeface="华文中宋" panose="02010600040101010101" charset="-122"/>
                <a:ea typeface="华文中宋" panose="02010600040101010101" charset="-122"/>
              </a:rPr>
              <a:t>建言献策</a:t>
            </a:r>
            <a:endParaRPr lang="zh-CN" altLang="en-US" sz="3600" b="1">
              <a:latin typeface="华文中宋" panose="02010600040101010101" charset="-122"/>
              <a:ea typeface="华文中宋" panose="02010600040101010101" charset="-122"/>
            </a:endParaRPr>
          </a:p>
        </p:txBody>
      </p:sp>
      <p:sp>
        <p:nvSpPr>
          <p:cNvPr id="11" name="文本框 10"/>
          <p:cNvSpPr txBox="1"/>
          <p:nvPr/>
        </p:nvSpPr>
        <p:spPr>
          <a:xfrm>
            <a:off x="7571105" y="1675765"/>
            <a:ext cx="4528820" cy="1383665"/>
          </a:xfrm>
          <a:prstGeom prst="rect">
            <a:avLst/>
          </a:prstGeom>
          <a:noFill/>
        </p:spPr>
        <p:txBody>
          <a:bodyPr wrap="square" rtlCol="0" anchor="t">
            <a:spAutoFit/>
          </a:bodyPr>
          <a:p>
            <a:pPr algn="l"/>
            <a:r>
              <a:rPr lang="zh-CN" altLang="en-US" sz="2800" b="1">
                <a:solidFill>
                  <a:srgbClr val="0070C0"/>
                </a:solidFill>
                <a:latin typeface="微软雅黑" panose="020B0503020204020204" charset="-122"/>
                <a:ea typeface="微软雅黑" panose="020B0503020204020204" charset="-122"/>
                <a:sym typeface="+mn-ea"/>
              </a:rPr>
              <a:t>作为学生你对于常州儿童友好型城市建设有哪些建议？</a:t>
            </a:r>
            <a:endParaRPr lang="zh-CN" altLang="en-US" sz="2800" b="1">
              <a:solidFill>
                <a:srgbClr val="0070C0"/>
              </a:solidFill>
              <a:latin typeface="微软雅黑" panose="020B0503020204020204" charset="-122"/>
              <a:ea typeface="微软雅黑" panose="020B0503020204020204" charset="-122"/>
              <a:sym typeface="+mn-ea"/>
            </a:endParaRPr>
          </a:p>
          <a:p>
            <a:pPr algn="l"/>
            <a:endParaRPr lang="zh-CN" altLang="en-US" sz="2800" b="1">
              <a:solidFill>
                <a:srgbClr val="0070C0"/>
              </a:solidFill>
              <a:latin typeface="微软雅黑" panose="020B0503020204020204" charset="-122"/>
              <a:ea typeface="微软雅黑" panose="020B0503020204020204" charset="-122"/>
              <a:sym typeface="+mn-ea"/>
            </a:endParaRPr>
          </a:p>
        </p:txBody>
      </p:sp>
      <p:pic>
        <p:nvPicPr>
          <p:cNvPr id="13" name="图片 12"/>
          <p:cNvPicPr>
            <a:picLocks noChangeAspect="1"/>
          </p:cNvPicPr>
          <p:nvPr/>
        </p:nvPicPr>
        <p:blipFill>
          <a:blip r:embed="rId2"/>
          <a:stretch>
            <a:fillRect/>
          </a:stretch>
        </p:blipFill>
        <p:spPr>
          <a:xfrm>
            <a:off x="224790" y="829945"/>
            <a:ext cx="7119620" cy="5918835"/>
          </a:xfrm>
          <a:prstGeom prst="rect">
            <a:avLst/>
          </a:prstGeom>
          <a:effectLst>
            <a:glow rad="228600">
              <a:schemeClr val="accent5">
                <a:satMod val="175000"/>
                <a:alpha val="40000"/>
              </a:schemeClr>
            </a:glow>
          </a:effectLst>
        </p:spPr>
      </p:pic>
      <p:sp>
        <p:nvSpPr>
          <p:cNvPr id="2" name="矩形 1"/>
          <p:cNvSpPr/>
          <p:nvPr/>
        </p:nvSpPr>
        <p:spPr>
          <a:xfrm>
            <a:off x="7571105" y="2846070"/>
            <a:ext cx="4529455" cy="2065655"/>
          </a:xfrm>
          <a:prstGeom prst="rect">
            <a:avLst/>
          </a:prstGeom>
          <a:solidFill>
            <a:schemeClr val="bg1"/>
          </a:solid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solidFill>
                  <a:schemeClr val="tx1"/>
                </a:solidFill>
                <a:latin typeface="楷体" panose="02010609060101010101" charset="-122"/>
                <a:ea typeface="楷体" panose="02010609060101010101" charset="-122"/>
                <a:cs typeface="楷体" panose="02010609060101010101" charset="-122"/>
              </a:rPr>
              <a:t>活动要求：</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2400" b="1">
                <a:solidFill>
                  <a:schemeClr val="tx1"/>
                </a:solidFill>
                <a:latin typeface="楷体" panose="02010609060101010101" charset="-122"/>
                <a:ea typeface="楷体" panose="02010609060101010101" charset="-122"/>
                <a:cs typeface="楷体" panose="02010609060101010101" charset="-122"/>
              </a:rPr>
              <a:t>1.从学生角度提出合理建议</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l"/>
            <a:r>
              <a:rPr lang="en-US" altLang="zh-CN" sz="2400" b="1">
                <a:solidFill>
                  <a:schemeClr val="tx1"/>
                </a:solidFill>
                <a:latin typeface="楷体" panose="02010609060101010101" charset="-122"/>
                <a:ea typeface="楷体" panose="02010609060101010101" charset="-122"/>
                <a:cs typeface="楷体" panose="02010609060101010101" charset="-122"/>
              </a:rPr>
              <a:t>2.</a:t>
            </a:r>
            <a:r>
              <a:rPr lang="zh-CN" altLang="en-US" sz="2400" b="1">
                <a:solidFill>
                  <a:schemeClr val="tx1"/>
                </a:solidFill>
                <a:latin typeface="楷体" panose="02010609060101010101" charset="-122"/>
                <a:ea typeface="楷体" panose="02010609060101010101" charset="-122"/>
                <a:cs typeface="楷体" panose="02010609060101010101" charset="-122"/>
              </a:rPr>
              <a:t>先组内交流再全班分享</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l"/>
            <a:r>
              <a:rPr lang="en-US" altLang="zh-CN" sz="2400" b="1">
                <a:solidFill>
                  <a:schemeClr val="tx1"/>
                </a:solidFill>
                <a:latin typeface="楷体" panose="02010609060101010101" charset="-122"/>
                <a:ea typeface="楷体" panose="02010609060101010101" charset="-122"/>
                <a:cs typeface="楷体" panose="02010609060101010101" charset="-122"/>
              </a:rPr>
              <a:t>3</a:t>
            </a:r>
            <a:r>
              <a:rPr lang="zh-CN" altLang="en-US" sz="2400" b="1">
                <a:solidFill>
                  <a:schemeClr val="tx1"/>
                </a:solidFill>
                <a:latin typeface="楷体" panose="02010609060101010101" charset="-122"/>
                <a:ea typeface="楷体" panose="02010609060101010101" charset="-122"/>
                <a:cs typeface="楷体" panose="02010609060101010101" charset="-122"/>
              </a:rPr>
              <a:t>.分享结束由组长收齐现场递交人大代表。</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826" b="7826"/>
          <a:stretch>
            <a:fillRect/>
          </a:stretch>
        </p:blipFill>
        <p:spPr/>
      </p:pic>
      <p:pic>
        <p:nvPicPr>
          <p:cNvPr id="35" name="New picture"/>
          <p:cNvPicPr/>
          <p:nvPr/>
        </p:nvPicPr>
        <p:blipFill>
          <a:blip r:embed="rId2"/>
          <a:stretch>
            <a:fillRect/>
          </a:stretch>
        </p:blipFill>
        <p:spPr>
          <a:xfrm>
            <a:off x="12166600" y="10160000"/>
            <a:ext cx="355600" cy="254000"/>
          </a:xfrm>
          <a:prstGeom prst="cube">
            <a:avLst/>
          </a:prstGeom>
        </p:spPr>
      </p:pic>
      <p:sp>
        <p:nvSpPr>
          <p:cNvPr id="6" name="矩形: 圆角 5"/>
          <p:cNvSpPr/>
          <p:nvPr>
            <p:custDataLst>
              <p:tags r:id="rId3"/>
            </p:custDataLst>
          </p:nvPr>
        </p:nvSpPr>
        <p:spPr>
          <a:xfrm>
            <a:off x="429260" y="505460"/>
            <a:ext cx="2771775" cy="852170"/>
          </a:xfrm>
          <a:prstGeom prst="roundRect">
            <a:avLst>
              <a:gd name="adj" fmla="val 50000"/>
            </a:avLst>
          </a:prstGeom>
          <a:solidFill>
            <a:srgbClr val="FF0000">
              <a:alpha val="80000"/>
            </a:srgbClr>
          </a:solidFill>
          <a:ln w="12700" cap="flat" cmpd="sng" algn="ctr">
            <a:noFill/>
            <a:prstDash val="solid"/>
            <a:miter lim="800000"/>
          </a:ln>
          <a:effectLst/>
        </p:spPr>
        <p:txBody>
          <a:bodyPr rtlCol="0" anchor="ctr"/>
          <a:lstStyle/>
          <a:p>
            <a:pPr lvl="0" algn="ctr">
              <a:defRPr/>
            </a:pPr>
            <a:r>
              <a:rPr lang="zh-CN" altLang="en-US" sz="3200" b="1" kern="0">
                <a:solidFill>
                  <a:srgbClr val="FFFFFF"/>
                </a:solidFill>
                <a:latin typeface="微软雅黑" panose="020B0503020204020204" charset="-122"/>
                <a:ea typeface="微软雅黑" panose="020B0503020204020204" charset="-122"/>
              </a:rPr>
              <a:t>课堂总结</a:t>
            </a:r>
            <a:endParaRPr lang="zh-CN" altLang="en-US" sz="3200" b="1" kern="0">
              <a:solidFill>
                <a:srgbClr val="FFFFFF"/>
              </a:solidFill>
              <a:latin typeface="微软雅黑" panose="020B0503020204020204" charset="-122"/>
              <a:ea typeface="微软雅黑" panose="020B0503020204020204" charset="-122"/>
            </a:endParaRPr>
          </a:p>
        </p:txBody>
      </p:sp>
      <p:sp>
        <p:nvSpPr>
          <p:cNvPr id="7" name="Text Box 21"/>
          <p:cNvSpPr txBox="1">
            <a:spLocks noChangeArrowheads="1"/>
          </p:cNvSpPr>
          <p:nvPr>
            <p:custDataLst>
              <p:tags r:id="rId4"/>
            </p:custDataLst>
          </p:nvPr>
        </p:nvSpPr>
        <p:spPr bwMode="auto">
          <a:xfrm>
            <a:off x="914400" y="1629410"/>
            <a:ext cx="5181600" cy="3599815"/>
          </a:xfrm>
          <a:prstGeom prst="rect">
            <a:avLst/>
          </a:prstGeom>
          <a:ln>
            <a:solidFill>
              <a:schemeClr val="accent1"/>
            </a:solidFill>
            <a:prstDash val="sysDash"/>
          </a:ln>
        </p:spPr>
        <p:txBody>
          <a:bodyPr wrap="square">
            <a:noAutofit/>
          </a:bodyPr>
          <a:lstStyle>
            <a:defPPr>
              <a:defRPr lang="zh-CN"/>
            </a:defPPr>
            <a:lvl1pPr algn="just">
              <a:lnSpc>
                <a:spcPct val="130000"/>
              </a:lnSpc>
              <a:defRPr sz="16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en-US" altLang="zh-CN" sz="2000"/>
              <a:t>  </a:t>
            </a:r>
            <a:r>
              <a:rPr lang="en-US" altLang="zh-CN" sz="2400" b="1"/>
              <a:t> </a:t>
            </a: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各位同学，青少年是我国民主政治发展的未来。</a:t>
            </a:r>
            <a:endParaRPr lang="zh-CN" altLang="en-US" sz="2400" b="1">
              <a:solidFill>
                <a:schemeClr val="tx1"/>
              </a:solidFill>
              <a:latin typeface="黑体" panose="02010609060101010101" charset="-122"/>
              <a:ea typeface="黑体" panose="02010609060101010101" charset="-122"/>
              <a:cs typeface="黑体" panose="02010609060101010101" charset="-122"/>
              <a:sym typeface="+mn-ea"/>
            </a:endParaRPr>
          </a:p>
          <a:p>
            <a:r>
              <a:rPr lang="en-US" altLang="zh-CN" sz="2400" b="1">
                <a:solidFill>
                  <a:schemeClr val="tx1"/>
                </a:solidFill>
                <a:latin typeface="黑体" panose="02010609060101010101" charset="-122"/>
                <a:ea typeface="黑体" panose="02010609060101010101" charset="-122"/>
                <a:cs typeface="黑体" panose="02010609060101010101" charset="-122"/>
                <a:sym typeface="+mn-ea"/>
              </a:rPr>
              <a:t>  </a:t>
            </a: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希望同学们能通过本节课的深度理解人民代表大会制度保障人民当家作主的优越性所在，能积极行使自己的权利，增强政治认同，为中国的民主法治建设做贡献</a:t>
            </a:r>
            <a:endParaRPr lang="zh-CN" altLang="en-US" sz="2400" b="1">
              <a:solidFill>
                <a:schemeClr val="tx1"/>
              </a:solidFill>
              <a:latin typeface="黑体" panose="02010609060101010101" charset="-122"/>
              <a:ea typeface="黑体" panose="02010609060101010101" charset="-122"/>
              <a:cs typeface="黑体" panose="02010609060101010101" charset="-122"/>
              <a:sym typeface="+mn-ea"/>
            </a:endParaRPr>
          </a:p>
        </p:txBody>
      </p:sp>
      <p:grpSp>
        <p:nvGrpSpPr>
          <p:cNvPr id="11" name="组合 10"/>
          <p:cNvGrpSpPr/>
          <p:nvPr/>
        </p:nvGrpSpPr>
        <p:grpSpPr>
          <a:xfrm>
            <a:off x="6335395" y="305435"/>
            <a:ext cx="5511165" cy="6316345"/>
            <a:chOff x="2273" y="1737"/>
            <a:chExt cx="6890" cy="8569"/>
          </a:xfrm>
        </p:grpSpPr>
        <p:pic>
          <p:nvPicPr>
            <p:cNvPr id="8" name="图片 7" descr="UEGL6F9BYROXGCMRGQP[2E2"/>
            <p:cNvPicPr>
              <a:picLocks noChangeAspect="1"/>
            </p:cNvPicPr>
            <p:nvPr/>
          </p:nvPicPr>
          <p:blipFill>
            <a:blip r:embed="rId5"/>
            <a:stretch>
              <a:fillRect/>
            </a:stretch>
          </p:blipFill>
          <p:spPr>
            <a:xfrm>
              <a:off x="2273" y="1737"/>
              <a:ext cx="6890" cy="1254"/>
            </a:xfrm>
            <a:prstGeom prst="rect">
              <a:avLst/>
            </a:prstGeom>
          </p:spPr>
        </p:pic>
        <p:pic>
          <p:nvPicPr>
            <p:cNvPr id="9" name="图片 8" descr="0I)0(0{FQLMQ[M_K372PZPV"/>
            <p:cNvPicPr>
              <a:picLocks noChangeAspect="1"/>
            </p:cNvPicPr>
            <p:nvPr/>
          </p:nvPicPr>
          <p:blipFill>
            <a:blip r:embed="rId6"/>
            <a:srcRect r="1063"/>
            <a:stretch>
              <a:fillRect/>
            </a:stretch>
          </p:blipFill>
          <p:spPr>
            <a:xfrm>
              <a:off x="2273" y="2991"/>
              <a:ext cx="6890" cy="5670"/>
            </a:xfrm>
            <a:prstGeom prst="rect">
              <a:avLst/>
            </a:prstGeom>
          </p:spPr>
        </p:pic>
        <p:pic>
          <p:nvPicPr>
            <p:cNvPr id="10" name="图片 9" descr="BO(8C9G9LN3F75%`QZJMXFO"/>
            <p:cNvPicPr>
              <a:picLocks noChangeAspect="1"/>
            </p:cNvPicPr>
            <p:nvPr/>
          </p:nvPicPr>
          <p:blipFill>
            <a:blip r:embed="rId7"/>
            <a:stretch>
              <a:fillRect/>
            </a:stretch>
          </p:blipFill>
          <p:spPr>
            <a:xfrm>
              <a:off x="2273" y="8206"/>
              <a:ext cx="6890" cy="2100"/>
            </a:xfrm>
            <a:prstGeom prst="rect">
              <a:avLst/>
            </a:prstGeom>
          </p:spPr>
        </p:pic>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591820" y="1845945"/>
            <a:ext cx="11081385" cy="3179445"/>
          </a:xfrm>
          <a:prstGeom prst="rect">
            <a:avLst/>
          </a:prstGeom>
          <a:noFill/>
          <a:ln>
            <a:noFill/>
          </a:ln>
        </p:spPr>
        <p:txBody>
          <a:bodyPr wrap="none" lIns="90170" tIns="46990" rIns="90170" bIns="46990" rtlCol="0" anchor="t">
            <a:normAutofit/>
            <a:scene3d>
              <a:camera prst="obliqueBottomLeft"/>
              <a:lightRig rig="contrasting" dir="t"/>
            </a:scene3d>
          </a:bodyPr>
          <a:lstStyle/>
          <a:p>
            <a:pPr algn="ctr"/>
            <a:r>
              <a:rPr lang="zh-CN" altLang="en-US" sz="13700" b="1">
                <a:ln w="12700">
                  <a:solidFill>
                    <a:srgbClr val="E6B76F"/>
                  </a:solidFill>
                </a:ln>
                <a:solidFill>
                  <a:srgbClr val="FF0000"/>
                </a:solidFill>
                <a:effectLst>
                  <a:outerShdw dist="76200" dir="7740000" algn="t" rotWithShape="0">
                    <a:srgbClr val="99BB83">
                      <a:alpha val="100000"/>
                    </a:srgbClr>
                  </a:outerShdw>
                  <a:reflection blurRad="6350" stA="27000" endA="300" endPos="45500" dist="50800" dir="5400000" sy="-100000" algn="bl" rotWithShape="0"/>
                </a:effectLst>
                <a:latin typeface="汉仪行楷简" panose="02010600000101010101" charset="-122"/>
                <a:ea typeface="汉仪行楷简" panose="02010600000101010101" charset="-122"/>
              </a:rPr>
              <a:t>谢谢聆听</a:t>
            </a:r>
            <a:endParaRPr lang="zh-CN" altLang="en-US" sz="13700" b="1">
              <a:ln w="12700">
                <a:solidFill>
                  <a:srgbClr val="E6B76F"/>
                </a:solidFill>
              </a:ln>
              <a:solidFill>
                <a:srgbClr val="FF0000"/>
              </a:solidFill>
              <a:effectLst>
                <a:outerShdw dist="76200" dir="7740000" algn="t" rotWithShape="0">
                  <a:srgbClr val="99BB83">
                    <a:alpha val="100000"/>
                  </a:srgbClr>
                </a:outerShdw>
                <a:reflection blurRad="6350" stA="27000" endA="300" endPos="45500" dist="50800" dir="5400000" sy="-100000" algn="bl" rotWithShape="0"/>
              </a:effectLst>
              <a:latin typeface="汉仪行楷简" panose="02010600000101010101" charset="-122"/>
              <a:ea typeface="汉仪行楷简" panose="02010600000101010101" charset="-122"/>
            </a:endParaRPr>
          </a:p>
        </p:txBody>
      </p:sp>
      <p:pic>
        <p:nvPicPr>
          <p:cNvPr id="12" name="图片 1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3715289"/>
            <a:ext cx="12192000" cy="3142719"/>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14" name="图片 13"/>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1"/>
            <a:ext cx="3200400" cy="1066803"/>
          </a:xfrm>
          <a:prstGeom prst="rect">
            <a:avLst/>
          </a:prstGeom>
        </p:spPr>
      </p:pic>
      <p:pic>
        <p:nvPicPr>
          <p:cNvPr id="16" name="图片 15"/>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8959180" y="395961"/>
            <a:ext cx="2404877" cy="1572771"/>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flipH="1">
            <a:off x="2560849" y="4906747"/>
            <a:ext cx="6306287" cy="1788996"/>
          </a:xfrm>
          <a:prstGeom prst="rect">
            <a:avLst/>
          </a:prstGeom>
        </p:spPr>
      </p:pic>
      <p:pic>
        <p:nvPicPr>
          <p:cNvPr id="22" name="图片 2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7938657" y="3429003"/>
            <a:ext cx="4445923" cy="3419476"/>
          </a:xfrm>
          <a:prstGeom prst="rect">
            <a:avLst/>
          </a:prstGeom>
        </p:spPr>
      </p:pic>
      <p:pic>
        <p:nvPicPr>
          <p:cNvPr id="18" name="图片 17"/>
          <p:cNvPicPr>
            <a:picLocks noChangeAspect="1"/>
          </p:cNvPicPr>
          <p:nvPr>
            <p:custDataLst>
              <p:tags r:id="rId5"/>
            </p:custDataLst>
          </p:nvPr>
        </p:nvPicPr>
        <p:blipFill>
          <a:blip r:embed="rId6">
            <a:extLst>
              <a:ext uri="{28A0092B-C50C-407E-A947-70E740481C1C}">
                <a14:useLocalDpi xmlns:a14="http://schemas.microsoft.com/office/drawing/2010/main" val="0"/>
              </a:ext>
            </a:extLst>
          </a:blip>
          <a:srcRect t="20379" r="45184"/>
          <a:stretch>
            <a:fillRect/>
          </a:stretch>
        </p:blipFill>
        <p:spPr>
          <a:xfrm>
            <a:off x="8" y="3715283"/>
            <a:ext cx="3033713" cy="2904740"/>
          </a:xfrm>
          <a:prstGeom prst="rect">
            <a:avLst/>
          </a:prstGeom>
        </p:spPr>
      </p:pic>
      <p:pic>
        <p:nvPicPr>
          <p:cNvPr id="12" name="图片 11"/>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0" y="3715289"/>
            <a:ext cx="12192000" cy="3142719"/>
          </a:xfrm>
          <a:custGeom>
            <a:avLst/>
            <a:gdLst>
              <a:gd name="connsiteX0" fmla="*/ 0 w 12192000"/>
              <a:gd name="connsiteY0" fmla="*/ 0 h 3142719"/>
              <a:gd name="connsiteX1" fmla="*/ 7546602 w 12192000"/>
              <a:gd name="connsiteY1" fmla="*/ 0 h 3142719"/>
              <a:gd name="connsiteX2" fmla="*/ 7256710 w 12192000"/>
              <a:gd name="connsiteY2" fmla="*/ 47334 h 3142719"/>
              <a:gd name="connsiteX3" fmla="*/ 3918604 w 12192000"/>
              <a:gd name="connsiteY3" fmla="*/ 1609962 h 3142719"/>
              <a:gd name="connsiteX4" fmla="*/ 6599586 w 12192000"/>
              <a:gd name="connsiteY4" fmla="*/ 2504500 h 3142719"/>
              <a:gd name="connsiteX5" fmla="*/ 6622833 w 12192000"/>
              <a:gd name="connsiteY5" fmla="*/ 2505240 h 3142719"/>
              <a:gd name="connsiteX6" fmla="*/ 6676023 w 12192000"/>
              <a:gd name="connsiteY6" fmla="*/ 2828803 h 3142719"/>
              <a:gd name="connsiteX7" fmla="*/ 9209673 w 12192000"/>
              <a:gd name="connsiteY7" fmla="*/ 2412303 h 3142719"/>
              <a:gd name="connsiteX8" fmla="*/ 9398359 w 12192000"/>
              <a:gd name="connsiteY8" fmla="*/ 2392243 h 3142719"/>
              <a:gd name="connsiteX9" fmla="*/ 10835240 w 12192000"/>
              <a:gd name="connsiteY9" fmla="*/ 2162004 h 3142719"/>
              <a:gd name="connsiteX10" fmla="*/ 11352836 w 12192000"/>
              <a:gd name="connsiteY10" fmla="*/ 2042602 h 3142719"/>
              <a:gd name="connsiteX11" fmla="*/ 11433589 w 12192000"/>
              <a:gd name="connsiteY11" fmla="*/ 2033784 h 3142719"/>
              <a:gd name="connsiteX12" fmla="*/ 12056674 w 12192000"/>
              <a:gd name="connsiteY12" fmla="*/ 1908420 h 3142719"/>
              <a:gd name="connsiteX13" fmla="*/ 12192000 w 12192000"/>
              <a:gd name="connsiteY13" fmla="*/ 1858257 h 3142719"/>
              <a:gd name="connsiteX14" fmla="*/ 12192000 w 12192000"/>
              <a:gd name="connsiteY14" fmla="*/ 3142719 h 3142719"/>
              <a:gd name="connsiteX15" fmla="*/ 0 w 12192000"/>
              <a:gd name="connsiteY15" fmla="*/ 3142719 h 314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142719">
                <a:moveTo>
                  <a:pt x="0" y="0"/>
                </a:moveTo>
                <a:lnTo>
                  <a:pt x="7546602" y="0"/>
                </a:lnTo>
                <a:lnTo>
                  <a:pt x="7256710" y="47334"/>
                </a:lnTo>
                <a:cubicBezTo>
                  <a:pt x="5270564" y="400468"/>
                  <a:pt x="3863690" y="1029267"/>
                  <a:pt x="3918604" y="1609962"/>
                </a:cubicBezTo>
                <a:cubicBezTo>
                  <a:pt x="3965070" y="2101319"/>
                  <a:pt x="5046045" y="2430314"/>
                  <a:pt x="6599586" y="2504500"/>
                </a:cubicBezTo>
                <a:lnTo>
                  <a:pt x="6622833" y="2505240"/>
                </a:lnTo>
                <a:lnTo>
                  <a:pt x="6676023" y="2828803"/>
                </a:lnTo>
                <a:lnTo>
                  <a:pt x="9209673" y="2412303"/>
                </a:lnTo>
                <a:lnTo>
                  <a:pt x="9398359" y="2392243"/>
                </a:lnTo>
                <a:cubicBezTo>
                  <a:pt x="9905307" y="2332321"/>
                  <a:pt x="10388113" y="2254164"/>
                  <a:pt x="10835240" y="2162004"/>
                </a:cubicBezTo>
                <a:lnTo>
                  <a:pt x="11352836" y="2042602"/>
                </a:lnTo>
                <a:lnTo>
                  <a:pt x="11433589" y="2033784"/>
                </a:lnTo>
                <a:cubicBezTo>
                  <a:pt x="11679036" y="2000421"/>
                  <a:pt x="11890854" y="1957803"/>
                  <a:pt x="12056674" y="1908420"/>
                </a:cubicBezTo>
                <a:lnTo>
                  <a:pt x="12192000" y="1858257"/>
                </a:lnTo>
                <a:lnTo>
                  <a:pt x="12192000" y="3142719"/>
                </a:lnTo>
                <a:lnTo>
                  <a:pt x="0" y="3142719"/>
                </a:lnTo>
                <a:close/>
              </a:path>
            </a:pathLst>
          </a:custGeom>
        </p:spPr>
      </p:pic>
      <p:pic>
        <p:nvPicPr>
          <p:cNvPr id="14" name="图片 13"/>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0" y="1"/>
            <a:ext cx="3200400" cy="1066803"/>
          </a:xfrm>
          <a:prstGeom prst="rect">
            <a:avLst/>
          </a:prstGeom>
        </p:spPr>
      </p:pic>
      <p:pic>
        <p:nvPicPr>
          <p:cNvPr id="16" name="图片 15"/>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8959180" y="395961"/>
            <a:ext cx="2404877" cy="1572771"/>
          </a:xfrm>
          <a:prstGeom prst="rect">
            <a:avLst/>
          </a:prstGeom>
        </p:spPr>
      </p:pic>
      <p:pic>
        <p:nvPicPr>
          <p:cNvPr id="28" name="New picture"/>
          <p:cNvPicPr/>
          <p:nvPr>
            <p:custDataLst>
              <p:tags r:id="rId13"/>
            </p:custDataLst>
          </p:nvPr>
        </p:nvPicPr>
        <p:blipFill>
          <a:blip r:embed="rId14"/>
          <a:stretch>
            <a:fillRect/>
          </a:stretch>
        </p:blipFill>
        <p:spPr>
          <a:xfrm>
            <a:off x="11264903" y="10985500"/>
            <a:ext cx="317500" cy="228600"/>
          </a:xfrm>
          <a:prstGeom prst="cube">
            <a:avLst/>
          </a:prstGeom>
        </p:spPr>
      </p:pic>
      <p:pic>
        <p:nvPicPr>
          <p:cNvPr id="29" name="New picture"/>
          <p:cNvPicPr/>
          <p:nvPr>
            <p:custDataLst>
              <p:tags r:id="rId15"/>
            </p:custDataLst>
          </p:nvPr>
        </p:nvPicPr>
        <p:blipFill>
          <a:blip r:embed="rId16"/>
          <a:stretch>
            <a:fillRect/>
          </a:stretch>
        </p:blipFill>
        <p:spPr>
          <a:xfrm>
            <a:off x="12407900" y="11925300"/>
            <a:ext cx="355600" cy="254000"/>
          </a:xfrm>
          <a:prstGeom prst="cube">
            <a:avLst/>
          </a:prstGeom>
        </p:spPr>
      </p:pic>
      <p:sp>
        <p:nvSpPr>
          <p:cNvPr id="2" name="文本框 1"/>
          <p:cNvSpPr txBox="1"/>
          <p:nvPr>
            <p:custDataLst>
              <p:tags r:id="rId17"/>
            </p:custDataLst>
          </p:nvPr>
        </p:nvSpPr>
        <p:spPr>
          <a:xfrm>
            <a:off x="3202940" y="2557780"/>
            <a:ext cx="5756275" cy="922020"/>
          </a:xfrm>
          <a:prstGeom prst="rect">
            <a:avLst/>
          </a:prstGeom>
          <a:noFill/>
        </p:spPr>
        <p:txBody>
          <a:bodyPr wrap="square" rtlCol="0">
            <a:spAutoFit/>
          </a:bodyPr>
          <a:lstStyle/>
          <a:p>
            <a:r>
              <a:rPr lang="en-US" altLang="zh-CN" sz="5400" b="1"/>
              <a:t>6.1  </a:t>
            </a:r>
            <a:r>
              <a:rPr lang="zh-CN" altLang="en-US" sz="5400" b="1"/>
              <a:t>国家权力机关</a:t>
            </a:r>
            <a:endParaRPr lang="zh-CN" altLang="en-US" sz="5400" b="1"/>
          </a:p>
        </p:txBody>
      </p:sp>
      <p:sp>
        <p:nvSpPr>
          <p:cNvPr id="4" name="文本框 3"/>
          <p:cNvSpPr txBox="1"/>
          <p:nvPr>
            <p:custDataLst>
              <p:tags r:id="rId18"/>
            </p:custDataLst>
          </p:nvPr>
        </p:nvSpPr>
        <p:spPr>
          <a:xfrm>
            <a:off x="2741930" y="1492250"/>
            <a:ext cx="7534910" cy="1014730"/>
          </a:xfrm>
          <a:prstGeom prst="rect">
            <a:avLst/>
          </a:prstGeom>
          <a:noFill/>
        </p:spPr>
        <p:txBody>
          <a:bodyPr wrap="square" rtlCol="0">
            <a:spAutoFit/>
          </a:bodyPr>
          <a:lstStyle/>
          <a:p>
            <a:r>
              <a:rPr lang="zh-CN" altLang="en-US" sz="6000"/>
              <a:t>第六课</a:t>
            </a:r>
            <a:r>
              <a:rPr lang="en-US" altLang="zh-CN" sz="6000"/>
              <a:t>  </a:t>
            </a:r>
            <a:r>
              <a:rPr lang="zh-CN" altLang="en-US" sz="6000"/>
              <a:t>我国国家机构</a:t>
            </a:r>
            <a:endParaRPr lang="zh-CN" altLang="en-US" sz="600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82040" y="2148205"/>
            <a:ext cx="2319020" cy="2310130"/>
            <a:chOff x="1710" y="2961"/>
            <a:chExt cx="3652" cy="3638"/>
          </a:xfrm>
          <a:solidFill>
            <a:schemeClr val="accent5">
              <a:lumMod val="40000"/>
              <a:lumOff val="60000"/>
            </a:schemeClr>
          </a:solidFill>
        </p:grpSpPr>
        <p:sp>
          <p:nvSpPr>
            <p:cNvPr id="3" name="文本框 2"/>
            <p:cNvSpPr txBox="1"/>
            <p:nvPr>
              <p:custDataLst>
                <p:tags r:id="rId2"/>
              </p:custDataLst>
            </p:nvPr>
          </p:nvSpPr>
          <p:spPr>
            <a:xfrm rot="2820000">
              <a:off x="1717" y="2996"/>
              <a:ext cx="3638" cy="3569"/>
            </a:xfrm>
            <a:prstGeom prst="rect">
              <a:avLst/>
            </a:prstGeom>
            <a:grpFill/>
            <a:ln w="12700" cmpd="sng">
              <a:solidFill>
                <a:schemeClr val="accent1">
                  <a:lumMod val="40000"/>
                  <a:lumOff val="60000"/>
                </a:schemeClr>
              </a:solidFill>
              <a:prstDash val="solid"/>
            </a:ln>
          </p:spPr>
          <p:txBody>
            <a:bodyPr wrap="square" rtlCol="0">
              <a:noAutofit/>
            </a:bodyPr>
            <a:p>
              <a:endParaRPr lang="zh-CN" altLang="en-US">
                <a:cs typeface="宋体" panose="02010600030101010101" pitchFamily="2" charset="-122"/>
              </a:endParaRPr>
            </a:p>
          </p:txBody>
        </p:sp>
        <p:sp>
          <p:nvSpPr>
            <p:cNvPr id="6" name="文本框 5"/>
            <p:cNvSpPr txBox="1"/>
            <p:nvPr>
              <p:custDataLst>
                <p:tags r:id="rId3"/>
              </p:custDataLst>
            </p:nvPr>
          </p:nvSpPr>
          <p:spPr>
            <a:xfrm>
              <a:off x="1710" y="3005"/>
              <a:ext cx="3652" cy="3555"/>
            </a:xfrm>
            <a:prstGeom prst="rect">
              <a:avLst/>
            </a:prstGeom>
            <a:grpFill/>
            <a:ln w="12700" cmpd="sng">
              <a:solidFill>
                <a:schemeClr val="accent1">
                  <a:lumMod val="40000"/>
                  <a:lumOff val="60000"/>
                </a:schemeClr>
              </a:solidFill>
              <a:prstDash val="solid"/>
            </a:ln>
          </p:spPr>
          <p:txBody>
            <a:bodyPr wrap="square" rtlCol="0">
              <a:noAutofit/>
            </a:bodyPr>
            <a:p>
              <a:endParaRPr lang="zh-CN" altLang="en-US">
                <a:cs typeface="宋体" panose="02010600030101010101" pitchFamily="2" charset="-122"/>
              </a:endParaRPr>
            </a:p>
          </p:txBody>
        </p:sp>
      </p:grpSp>
      <p:pic>
        <p:nvPicPr>
          <p:cNvPr id="8" name="图片 7"/>
          <p:cNvPicPr>
            <a:picLocks noChangeAspect="1"/>
          </p:cNvPicPr>
          <p:nvPr>
            <p:custDataLst>
              <p:tags r:id="rId4"/>
            </p:custDataLst>
          </p:nvPr>
        </p:nvPicPr>
        <p:blipFill>
          <a:blip r:embed="rId5"/>
          <a:stretch>
            <a:fillRect/>
          </a:stretch>
        </p:blipFill>
        <p:spPr>
          <a:xfrm>
            <a:off x="822960" y="1918970"/>
            <a:ext cx="2821305" cy="2768600"/>
          </a:xfrm>
          <a:prstGeom prst="diamond">
            <a:avLst/>
          </a:prstGeom>
          <a:ln>
            <a:solidFill>
              <a:schemeClr val="accent1"/>
            </a:solidFill>
          </a:ln>
        </p:spPr>
      </p:pic>
      <p:sp>
        <p:nvSpPr>
          <p:cNvPr id="11" name="文本框 10"/>
          <p:cNvSpPr txBox="1"/>
          <p:nvPr>
            <p:custDataLst>
              <p:tags r:id="rId6"/>
            </p:custDataLst>
          </p:nvPr>
        </p:nvSpPr>
        <p:spPr>
          <a:xfrm>
            <a:off x="3644217" y="2829560"/>
            <a:ext cx="7893059" cy="1198880"/>
          </a:xfrm>
          <a:prstGeom prst="rect">
            <a:avLst/>
          </a:prstGeom>
          <a:noFill/>
        </p:spPr>
        <p:txBody>
          <a:bodyPr wrap="square" rtlCol="0">
            <a:spAutoFit/>
          </a:bodyPr>
          <a:p>
            <a:pPr algn="ctr"/>
            <a:r>
              <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rPr>
              <a:t>人大代表关心事</a:t>
            </a:r>
            <a:endPar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7"/>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文本框 9"/>
          <p:cNvSpPr txBox="1"/>
          <p:nvPr/>
        </p:nvSpPr>
        <p:spPr>
          <a:xfrm>
            <a:off x="1016635" y="5690235"/>
            <a:ext cx="10598150" cy="645160"/>
          </a:xfrm>
          <a:prstGeom prst="rect">
            <a:avLst/>
          </a:prstGeom>
          <a:noFill/>
        </p:spPr>
        <p:txBody>
          <a:bodyPr wrap="square" rtlCol="0" anchor="t">
            <a:spAutoFit/>
          </a:bodyPr>
          <a:p>
            <a:r>
              <a:rPr lang="zh-CN" altLang="en-US" sz="3600" b="1">
                <a:solidFill>
                  <a:srgbClr val="27428D"/>
                </a:solidFill>
                <a:highlight>
                  <a:srgbClr val="FFFF00"/>
                </a:highlight>
                <a:latin typeface="黑体" panose="02010609060101010101" charset="-122"/>
                <a:ea typeface="黑体" panose="02010609060101010101" charset="-122"/>
                <a:cs typeface="宋体" panose="02010600030101010101" pitchFamily="2" charset="-122"/>
                <a:sym typeface="+mn-ea"/>
              </a:rPr>
              <a:t>思考：人民、人大代表、人民代表大会之间的关系</a:t>
            </a:r>
            <a:endParaRPr lang="zh-CN" altLang="en-US" sz="3600" b="1">
              <a:solidFill>
                <a:srgbClr val="27428D"/>
              </a:solidFill>
              <a:highlight>
                <a:srgbClr val="FFFF00"/>
              </a:highlight>
              <a:latin typeface="黑体" panose="02010609060101010101" charset="-122"/>
              <a:ea typeface="黑体" panose="02010609060101010101" charset="-122"/>
              <a:cs typeface="宋体" panose="02010600030101010101" pitchFamily="2" charset="-122"/>
              <a:sym typeface="+mn-ea"/>
            </a:endParaRPr>
          </a:p>
        </p:txBody>
      </p:sp>
      <p:pic>
        <p:nvPicPr>
          <p:cNvPr id="2" name="采访视频4">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788670" y="-472440"/>
            <a:ext cx="10554335" cy="6101715"/>
          </a:xfrm>
          <a:prstGeom prst="rect">
            <a:avLst/>
          </a:prstGeom>
        </p:spPr>
      </p:pic>
      <p:sp>
        <p:nvSpPr>
          <p:cNvPr id="4" name="文本框 3"/>
          <p:cNvSpPr txBox="1"/>
          <p:nvPr/>
        </p:nvSpPr>
        <p:spPr>
          <a:xfrm>
            <a:off x="1016635" y="6212840"/>
            <a:ext cx="10152380" cy="645160"/>
          </a:xfrm>
          <a:prstGeom prst="rect">
            <a:avLst/>
          </a:prstGeom>
          <a:noFill/>
        </p:spPr>
        <p:txBody>
          <a:bodyPr wrap="square" rtlCol="0" anchor="t">
            <a:spAutoFit/>
          </a:bodyPr>
          <a:p>
            <a:r>
              <a:rPr lang="zh-CN" altLang="en-US" sz="3600" b="1">
                <a:solidFill>
                  <a:srgbClr val="27428D"/>
                </a:solidFill>
                <a:highlight>
                  <a:srgbClr val="FFFF00"/>
                </a:highlight>
                <a:latin typeface="黑体" panose="02010609060101010101" charset="-122"/>
                <a:ea typeface="黑体" panose="02010609060101010101" charset="-122"/>
                <a:cs typeface="宋体" panose="02010600030101010101" pitchFamily="2" charset="-122"/>
                <a:sym typeface="+mn-ea"/>
              </a:rPr>
              <a:t>复习：人民代表大会与其他国家机关之间的关系</a:t>
            </a:r>
            <a:endParaRPr lang="zh-CN" altLang="en-US" sz="3600" b="1">
              <a:solidFill>
                <a:srgbClr val="27428D"/>
              </a:solidFill>
              <a:highlight>
                <a:srgbClr val="FFFF00"/>
              </a:highlight>
              <a:latin typeface="黑体" panose="02010609060101010101" charset="-122"/>
              <a:ea typeface="黑体" panose="02010609060101010101" charset="-122"/>
              <a:cs typeface="宋体" panose="02010600030101010101" pitchFamily="2" charset="-122"/>
              <a:sym typeface="+mn-ea"/>
            </a:endParaRPr>
          </a:p>
        </p:txBody>
      </p:sp>
      <p:sp>
        <p:nvSpPr>
          <p:cNvPr id="3" name="矩形 2">
            <a:hlinkClick r:id="rId4" action="ppaction://hlinkfile"/>
          </p:cNvPr>
          <p:cNvSpPr/>
          <p:nvPr/>
        </p:nvSpPr>
        <p:spPr>
          <a:xfrm>
            <a:off x="183515" y="177800"/>
            <a:ext cx="353060" cy="5466080"/>
          </a:xfrm>
          <a:prstGeom prst="rect">
            <a:avLst/>
          </a:prstGeom>
          <a:solidFill>
            <a:schemeClr val="accent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a:hlinkClick r:id="rId4" action="ppaction://hlinkfile"/>
          </p:cNvPr>
          <p:cNvSpPr/>
          <p:nvPr/>
        </p:nvSpPr>
        <p:spPr>
          <a:xfrm>
            <a:off x="11595100" y="224155"/>
            <a:ext cx="353060" cy="5466080"/>
          </a:xfrm>
          <a:prstGeom prst="rect">
            <a:avLst/>
          </a:prstGeom>
          <a:solidFill>
            <a:schemeClr val="accent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0" fill="hold" display="1">
                  <p:stCondLst>
                    <p:cond delay="indefinite"/>
                  </p:stCondLst>
                </p:cTn>
                <p:tgtEl>
                  <p:spTgt spid="2"/>
                </p:tgtEl>
              </p:cMediaNode>
            </p:video>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66040" y="33020"/>
            <a:ext cx="6476365" cy="622300"/>
          </a:xfrm>
          <a:prstGeom prst="roundRect">
            <a:avLst/>
          </a:prstGeom>
          <a:solidFill>
            <a:srgbClr val="C9091E"/>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latin typeface="华文中宋" panose="02010600040101010101" charset="-122"/>
                <a:ea typeface="华文中宋" panose="02010600040101010101" charset="-122"/>
              </a:rPr>
              <a:t>人民行使国家权力的机关</a:t>
            </a:r>
            <a:endParaRPr lang="zh-CN" altLang="en-US" sz="3600" b="1">
              <a:latin typeface="华文中宋" panose="02010600040101010101" charset="-122"/>
              <a:ea typeface="华文中宋" panose="02010600040101010101" charset="-122"/>
            </a:endParaRPr>
          </a:p>
        </p:txBody>
      </p:sp>
      <p:sp>
        <p:nvSpPr>
          <p:cNvPr id="2" name="圆角矩形 1"/>
          <p:cNvSpPr/>
          <p:nvPr/>
        </p:nvSpPr>
        <p:spPr>
          <a:xfrm>
            <a:off x="2254885" y="1270635"/>
            <a:ext cx="844550" cy="3315335"/>
          </a:xfrm>
          <a:prstGeom prst="round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20000"/>
              </a:lnSpc>
            </a:pPr>
            <a:r>
              <a:rPr lang="zh-CN" altLang="en-US" sz="6000">
                <a:solidFill>
                  <a:schemeClr val="tx1"/>
                </a:solidFill>
              </a:rPr>
              <a:t>人民</a:t>
            </a:r>
            <a:r>
              <a:rPr lang="en-US" altLang="zh-CN"/>
              <a:t>                 </a:t>
            </a:r>
            <a:endParaRPr lang="en-US" altLang="zh-CN"/>
          </a:p>
        </p:txBody>
      </p:sp>
      <p:sp>
        <p:nvSpPr>
          <p:cNvPr id="4" name="圆角矩形 3"/>
          <p:cNvSpPr/>
          <p:nvPr/>
        </p:nvSpPr>
        <p:spPr>
          <a:xfrm>
            <a:off x="4846955" y="1550670"/>
            <a:ext cx="528955" cy="2080260"/>
          </a:xfrm>
          <a:prstGeom prst="roundRect">
            <a:avLst/>
          </a:prstGeom>
          <a:solidFill>
            <a:srgbClr val="FFFF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90000"/>
              </a:lnSpc>
            </a:pPr>
            <a:r>
              <a:rPr lang="zh-CN" altLang="en-US" sz="3200" b="1">
                <a:solidFill>
                  <a:schemeClr val="tx1"/>
                </a:solidFill>
              </a:rPr>
              <a:t>人大代表</a:t>
            </a:r>
            <a:r>
              <a:rPr lang="en-US" altLang="zh-CN"/>
              <a:t>                 </a:t>
            </a:r>
            <a:endParaRPr lang="en-US" altLang="zh-CN"/>
          </a:p>
        </p:txBody>
      </p:sp>
      <p:sp>
        <p:nvSpPr>
          <p:cNvPr id="6" name="圆角矩形 5"/>
          <p:cNvSpPr/>
          <p:nvPr/>
        </p:nvSpPr>
        <p:spPr>
          <a:xfrm>
            <a:off x="6699250" y="1270635"/>
            <a:ext cx="844550" cy="3315335"/>
          </a:xfrm>
          <a:prstGeom prst="roundRect">
            <a:avLst/>
          </a:prstGeom>
          <a:solidFill>
            <a:srgbClr val="FF0000">
              <a:alpha val="9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10000"/>
              </a:lnSpc>
            </a:pPr>
            <a:r>
              <a:rPr lang="zh-CN" altLang="en-US" sz="3200" b="1">
                <a:solidFill>
                  <a:schemeClr val="tx1"/>
                </a:solidFill>
              </a:rPr>
              <a:t>人民代表大会</a:t>
            </a:r>
            <a:r>
              <a:rPr lang="en-US" altLang="zh-CN"/>
              <a:t>                 </a:t>
            </a:r>
            <a:endParaRPr lang="en-US" altLang="zh-CN"/>
          </a:p>
        </p:txBody>
      </p:sp>
      <p:sp>
        <p:nvSpPr>
          <p:cNvPr id="8" name="右箭头 7"/>
          <p:cNvSpPr/>
          <p:nvPr/>
        </p:nvSpPr>
        <p:spPr>
          <a:xfrm>
            <a:off x="5407660" y="1637030"/>
            <a:ext cx="1276985" cy="1136015"/>
          </a:xfrm>
          <a:prstGeom prst="rightArrow">
            <a:avLst>
              <a:gd name="adj1" fmla="val 50000"/>
              <a:gd name="adj2" fmla="val 34892"/>
            </a:avLst>
          </a:prstGeom>
          <a:solidFill>
            <a:schemeClr val="accent1">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sym typeface="+mn-ea"/>
              </a:rPr>
              <a:t>组成</a:t>
            </a:r>
            <a:r>
              <a:rPr lang="en-US" altLang="zh-CN" sz="2400" b="1">
                <a:solidFill>
                  <a:srgbClr val="FF0000"/>
                </a:solidFill>
                <a:sym typeface="+mn-ea"/>
              </a:rPr>
              <a:t>                     </a:t>
            </a:r>
            <a:endParaRPr lang="en-US" altLang="zh-CN" sz="2400" b="1">
              <a:solidFill>
                <a:srgbClr val="FF0000"/>
              </a:solidFill>
              <a:sym typeface="+mn-ea"/>
            </a:endParaRPr>
          </a:p>
        </p:txBody>
      </p:sp>
      <p:sp>
        <p:nvSpPr>
          <p:cNvPr id="9" name="右箭头 8"/>
          <p:cNvSpPr/>
          <p:nvPr/>
        </p:nvSpPr>
        <p:spPr>
          <a:xfrm>
            <a:off x="3193415" y="1695450"/>
            <a:ext cx="1622425" cy="936625"/>
          </a:xfrm>
          <a:prstGeom prst="rightArrow">
            <a:avLst>
              <a:gd name="adj1" fmla="val 50000"/>
              <a:gd name="adj2" fmla="val 38372"/>
            </a:avLst>
          </a:prstGeom>
          <a:solidFill>
            <a:schemeClr val="accent1">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b="1">
                <a:solidFill>
                  <a:schemeClr val="tx1"/>
                </a:solidFill>
              </a:rPr>
              <a:t>选举产生</a:t>
            </a:r>
            <a:endParaRPr lang="zh-CN" altLang="en-US" sz="2000" b="1">
              <a:solidFill>
                <a:schemeClr val="tx1"/>
              </a:solidFill>
            </a:endParaRPr>
          </a:p>
        </p:txBody>
      </p:sp>
      <p:sp>
        <p:nvSpPr>
          <p:cNvPr id="16" name="左箭头 15"/>
          <p:cNvSpPr/>
          <p:nvPr/>
        </p:nvSpPr>
        <p:spPr>
          <a:xfrm>
            <a:off x="3134995" y="2431415"/>
            <a:ext cx="1647825" cy="1191895"/>
          </a:xfrm>
          <a:prstGeom prst="leftArrow">
            <a:avLst>
              <a:gd name="adj1" fmla="val 50000"/>
              <a:gd name="adj2" fmla="val 33883"/>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a:solidFill>
                  <a:schemeClr val="tx1"/>
                </a:solidFill>
                <a:sym typeface="+mn-ea"/>
              </a:rPr>
              <a:t>对其负责受其监督</a:t>
            </a:r>
            <a:endParaRPr lang="zh-CN" altLang="en-US" sz="2000" b="1">
              <a:solidFill>
                <a:schemeClr val="tx1"/>
              </a:solidFill>
              <a:sym typeface="+mn-ea"/>
            </a:endParaRPr>
          </a:p>
        </p:txBody>
      </p:sp>
      <p:sp>
        <p:nvSpPr>
          <p:cNvPr id="19" name="左箭头 18"/>
          <p:cNvSpPr/>
          <p:nvPr/>
        </p:nvSpPr>
        <p:spPr>
          <a:xfrm>
            <a:off x="3126740" y="3511550"/>
            <a:ext cx="3496945" cy="968375"/>
          </a:xfrm>
          <a:prstGeom prst="leftArrow">
            <a:avLst>
              <a:gd name="adj1" fmla="val 50000"/>
              <a:gd name="adj2" fmla="val 53442"/>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sym typeface="+mn-ea"/>
              </a:rPr>
              <a:t>对其负责受其监督</a:t>
            </a:r>
            <a:endParaRPr lang="zh-CN" altLang="en-US" sz="2400" b="1">
              <a:solidFill>
                <a:schemeClr val="tx1"/>
              </a:solidFill>
              <a:sym typeface="+mn-ea"/>
            </a:endParaRPr>
          </a:p>
        </p:txBody>
      </p:sp>
      <p:sp>
        <p:nvSpPr>
          <p:cNvPr id="3" name="圆角矩形 2"/>
          <p:cNvSpPr/>
          <p:nvPr/>
        </p:nvSpPr>
        <p:spPr>
          <a:xfrm>
            <a:off x="9684385" y="1270635"/>
            <a:ext cx="1981835" cy="3315335"/>
          </a:xfrm>
          <a:prstGeom prst="roundRect">
            <a:avLst/>
          </a:prstGeom>
          <a:solidFill>
            <a:srgbClr val="92D050">
              <a:alpha val="9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indent="0" algn="dist" fontAlgn="t">
              <a:lnSpc>
                <a:spcPct val="120000"/>
              </a:lnSpc>
            </a:pPr>
            <a:r>
              <a:rPr lang="zh-CN" sz="2400" b="1">
                <a:solidFill>
                  <a:schemeClr val="tx1"/>
                </a:solidFill>
              </a:rPr>
              <a:t>人民政府</a:t>
            </a:r>
            <a:endParaRPr lang="zh-CN" sz="2400" b="1">
              <a:solidFill>
                <a:schemeClr val="tx1"/>
              </a:solidFill>
            </a:endParaRPr>
          </a:p>
          <a:p>
            <a:pPr indent="0" algn="ctr" fontAlgn="t">
              <a:lnSpc>
                <a:spcPct val="120000"/>
              </a:lnSpc>
            </a:pPr>
            <a:r>
              <a:rPr lang="zh-CN" b="1" u="sng">
                <a:solidFill>
                  <a:schemeClr val="tx1"/>
                </a:solidFill>
                <a:highlight>
                  <a:srgbClr val="FFFF00"/>
                </a:highlight>
              </a:rPr>
              <a:t>行政机关</a:t>
            </a:r>
            <a:endParaRPr lang="zh-CN" sz="2400" b="1">
              <a:solidFill>
                <a:schemeClr val="tx1"/>
              </a:solidFill>
            </a:endParaRPr>
          </a:p>
          <a:p>
            <a:pPr indent="0" algn="dist" fontAlgn="t">
              <a:lnSpc>
                <a:spcPct val="120000"/>
              </a:lnSpc>
            </a:pPr>
            <a:r>
              <a:rPr lang="zh-CN" sz="2400" b="1">
                <a:solidFill>
                  <a:schemeClr val="tx1"/>
                </a:solidFill>
              </a:rPr>
              <a:t>监察委员会</a:t>
            </a:r>
            <a:endParaRPr lang="zh-CN" sz="2400" b="1">
              <a:solidFill>
                <a:schemeClr val="tx1"/>
              </a:solidFill>
            </a:endParaRPr>
          </a:p>
          <a:p>
            <a:pPr indent="0" algn="ctr" fontAlgn="t">
              <a:lnSpc>
                <a:spcPct val="120000"/>
              </a:lnSpc>
            </a:pPr>
            <a:r>
              <a:rPr lang="zh-CN" sz="2000" b="1" u="sng">
                <a:solidFill>
                  <a:schemeClr val="tx1"/>
                </a:solidFill>
                <a:highlight>
                  <a:srgbClr val="FFFF00"/>
                </a:highlight>
              </a:rPr>
              <a:t>监察机关</a:t>
            </a:r>
            <a:endParaRPr lang="zh-CN" sz="2400" b="1">
              <a:solidFill>
                <a:schemeClr val="tx1"/>
              </a:solidFill>
            </a:endParaRPr>
          </a:p>
          <a:p>
            <a:pPr indent="0" algn="dist" fontAlgn="t">
              <a:lnSpc>
                <a:spcPct val="120000"/>
              </a:lnSpc>
            </a:pPr>
            <a:r>
              <a:rPr lang="zh-CN" sz="2400" b="1">
                <a:solidFill>
                  <a:schemeClr val="tx1"/>
                </a:solidFill>
              </a:rPr>
              <a:t>人民检察院</a:t>
            </a:r>
            <a:endParaRPr lang="zh-CN" sz="2400" b="1">
              <a:solidFill>
                <a:schemeClr val="tx1"/>
              </a:solidFill>
            </a:endParaRPr>
          </a:p>
          <a:p>
            <a:pPr indent="0" algn="ctr" fontAlgn="t">
              <a:lnSpc>
                <a:spcPct val="120000"/>
              </a:lnSpc>
            </a:pPr>
            <a:r>
              <a:rPr lang="zh-CN" sz="2000" b="1" u="sng">
                <a:solidFill>
                  <a:schemeClr val="tx1"/>
                </a:solidFill>
                <a:highlight>
                  <a:srgbClr val="FFFF00"/>
                </a:highlight>
              </a:rPr>
              <a:t>检察机关</a:t>
            </a:r>
            <a:endParaRPr lang="zh-CN" sz="2400" b="1">
              <a:solidFill>
                <a:schemeClr val="tx1"/>
              </a:solidFill>
            </a:endParaRPr>
          </a:p>
          <a:p>
            <a:pPr indent="0" algn="dist" fontAlgn="t">
              <a:lnSpc>
                <a:spcPct val="120000"/>
              </a:lnSpc>
            </a:pPr>
            <a:r>
              <a:rPr lang="zh-CN" sz="2400" b="1">
                <a:solidFill>
                  <a:schemeClr val="tx1"/>
                </a:solidFill>
              </a:rPr>
              <a:t>人民法院</a:t>
            </a:r>
            <a:endParaRPr lang="zh-CN" sz="2400" b="1">
              <a:solidFill>
                <a:schemeClr val="tx1"/>
              </a:solidFill>
            </a:endParaRPr>
          </a:p>
          <a:p>
            <a:pPr indent="0" algn="ctr" fontAlgn="t">
              <a:lnSpc>
                <a:spcPct val="120000"/>
              </a:lnSpc>
            </a:pPr>
            <a:r>
              <a:rPr lang="zh-CN" sz="2000" b="1" u="sng">
                <a:solidFill>
                  <a:schemeClr val="tx1"/>
                </a:solidFill>
                <a:highlight>
                  <a:srgbClr val="FFFF00"/>
                </a:highlight>
              </a:rPr>
              <a:t>审判机关</a:t>
            </a:r>
            <a:r>
              <a:rPr lang="en-US" altLang="zh-CN"/>
              <a:t> </a:t>
            </a:r>
            <a:endParaRPr lang="en-US" altLang="zh-CN"/>
          </a:p>
        </p:txBody>
      </p:sp>
      <p:sp>
        <p:nvSpPr>
          <p:cNvPr id="7" name="右箭头 6"/>
          <p:cNvSpPr/>
          <p:nvPr/>
        </p:nvSpPr>
        <p:spPr>
          <a:xfrm>
            <a:off x="7619365" y="1729740"/>
            <a:ext cx="2021840" cy="936625"/>
          </a:xfrm>
          <a:prstGeom prst="rightArrow">
            <a:avLst>
              <a:gd name="adj1" fmla="val 50000"/>
              <a:gd name="adj2" fmla="val 38372"/>
            </a:avLst>
          </a:prstGeom>
          <a:solidFill>
            <a:schemeClr val="accent1">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b="1">
                <a:solidFill>
                  <a:schemeClr val="tx1"/>
                </a:solidFill>
              </a:rPr>
              <a:t>产生</a:t>
            </a:r>
            <a:endParaRPr lang="zh-CN" altLang="en-US" sz="2000" b="1">
              <a:solidFill>
                <a:schemeClr val="tx1"/>
              </a:solidFill>
            </a:endParaRPr>
          </a:p>
        </p:txBody>
      </p:sp>
      <p:sp>
        <p:nvSpPr>
          <p:cNvPr id="10" name="左箭头 9"/>
          <p:cNvSpPr/>
          <p:nvPr/>
        </p:nvSpPr>
        <p:spPr>
          <a:xfrm>
            <a:off x="7543800" y="2893695"/>
            <a:ext cx="2043430" cy="1122045"/>
          </a:xfrm>
          <a:prstGeom prst="leftArrow">
            <a:avLst>
              <a:gd name="adj1" fmla="val 71816"/>
              <a:gd name="adj2" fmla="val 42501"/>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sym typeface="+mn-ea"/>
              </a:rPr>
              <a:t>对其负责</a:t>
            </a:r>
            <a:endParaRPr lang="zh-CN" altLang="en-US" sz="2400" b="1">
              <a:solidFill>
                <a:schemeClr val="tx1"/>
              </a:solidFill>
              <a:sym typeface="+mn-ea"/>
            </a:endParaRPr>
          </a:p>
          <a:p>
            <a:pPr lvl="0" algn="ctr">
              <a:buClrTx/>
              <a:buSzTx/>
              <a:buFontTx/>
            </a:pPr>
            <a:r>
              <a:rPr lang="zh-CN" altLang="en-US" sz="2400" b="1">
                <a:solidFill>
                  <a:schemeClr val="tx1"/>
                </a:solidFill>
                <a:sym typeface="+mn-ea"/>
              </a:rPr>
              <a:t>受其监督</a:t>
            </a:r>
            <a:endParaRPr lang="zh-CN" altLang="en-US" sz="2400" b="1">
              <a:solidFill>
                <a:schemeClr val="tx1"/>
              </a:solidFill>
              <a:sym typeface="+mn-ea"/>
            </a:endParaRPr>
          </a:p>
        </p:txBody>
      </p:sp>
      <p:sp>
        <p:nvSpPr>
          <p:cNvPr id="11" name="圆角矩形 10"/>
          <p:cNvSpPr/>
          <p:nvPr/>
        </p:nvSpPr>
        <p:spPr>
          <a:xfrm>
            <a:off x="254000" y="1270635"/>
            <a:ext cx="844550" cy="3315335"/>
          </a:xfrm>
          <a:prstGeom prst="roundRect">
            <a:avLst/>
          </a:prstGeom>
          <a:solidFill>
            <a:srgbClr val="FFFF00">
              <a:alpha val="9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10000"/>
              </a:lnSpc>
            </a:pPr>
            <a:r>
              <a:rPr lang="zh-CN" altLang="en-US" sz="3200" b="1">
                <a:solidFill>
                  <a:schemeClr val="tx1"/>
                </a:solidFill>
              </a:rPr>
              <a:t>人民民主专政</a:t>
            </a:r>
            <a:r>
              <a:rPr lang="en-US" altLang="zh-CN"/>
              <a:t>                 </a:t>
            </a:r>
            <a:endParaRPr lang="en-US" altLang="zh-CN"/>
          </a:p>
        </p:txBody>
      </p:sp>
      <p:sp>
        <p:nvSpPr>
          <p:cNvPr id="12" name="右箭头 11"/>
          <p:cNvSpPr/>
          <p:nvPr/>
        </p:nvSpPr>
        <p:spPr>
          <a:xfrm>
            <a:off x="1098550" y="1843405"/>
            <a:ext cx="1156335" cy="2072640"/>
          </a:xfrm>
          <a:prstGeom prst="rightArrow">
            <a:avLst>
              <a:gd name="adj1" fmla="val 50000"/>
              <a:gd name="adj2" fmla="val 34892"/>
            </a:avLst>
          </a:prstGeom>
          <a:solidFill>
            <a:schemeClr val="accent1">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sym typeface="+mn-ea"/>
              </a:rPr>
              <a:t>决定</a:t>
            </a:r>
            <a:r>
              <a:rPr lang="en-US" altLang="zh-CN" sz="2400" b="1">
                <a:solidFill>
                  <a:srgbClr val="FF0000"/>
                </a:solidFill>
                <a:sym typeface="+mn-ea"/>
              </a:rPr>
              <a:t>                     </a:t>
            </a:r>
            <a:endParaRPr lang="en-US" altLang="zh-CN" sz="2400" b="1">
              <a:solidFill>
                <a:srgbClr val="FF0000"/>
              </a:solidFill>
              <a:sym typeface="+mn-ea"/>
            </a:endParaRPr>
          </a:p>
        </p:txBody>
      </p:sp>
      <p:sp>
        <p:nvSpPr>
          <p:cNvPr id="13" name="上箭头标注 12"/>
          <p:cNvSpPr/>
          <p:nvPr/>
        </p:nvSpPr>
        <p:spPr>
          <a:xfrm>
            <a:off x="127000" y="4695190"/>
            <a:ext cx="1140460" cy="1335405"/>
          </a:xfrm>
          <a:prstGeom prst="upArrowCallout">
            <a:avLst/>
          </a:prstGeom>
          <a:solidFill>
            <a:schemeClr val="accent4">
              <a:lumMod val="40000"/>
              <a:lumOff val="60000"/>
            </a:schemeClr>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FF0000"/>
                </a:solidFill>
              </a:rPr>
              <a:t>国家性质</a:t>
            </a:r>
            <a:endParaRPr lang="zh-CN" altLang="en-US" sz="2800" b="1">
              <a:solidFill>
                <a:srgbClr val="FF0000"/>
              </a:solidFill>
            </a:endParaRPr>
          </a:p>
        </p:txBody>
      </p:sp>
      <p:sp>
        <p:nvSpPr>
          <p:cNvPr id="14" name="上箭头标注 13"/>
          <p:cNvSpPr/>
          <p:nvPr/>
        </p:nvSpPr>
        <p:spPr>
          <a:xfrm>
            <a:off x="2067560" y="4695190"/>
            <a:ext cx="1140460" cy="1335405"/>
          </a:xfrm>
          <a:prstGeom prst="upArrowCallout">
            <a:avLst/>
          </a:prstGeom>
          <a:solidFill>
            <a:schemeClr val="accent4">
              <a:lumMod val="40000"/>
              <a:lumOff val="60000"/>
            </a:schemeClr>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FF0000"/>
                </a:solidFill>
              </a:rPr>
              <a:t>国家主人</a:t>
            </a:r>
            <a:endParaRPr lang="zh-CN" altLang="en-US" sz="2800" b="1">
              <a:solidFill>
                <a:srgbClr val="FF0000"/>
              </a:solidFill>
            </a:endParaRPr>
          </a:p>
        </p:txBody>
      </p:sp>
      <p:sp>
        <p:nvSpPr>
          <p:cNvPr id="15" name="上箭头标注 14"/>
          <p:cNvSpPr/>
          <p:nvPr/>
        </p:nvSpPr>
        <p:spPr>
          <a:xfrm>
            <a:off x="4540885" y="4625340"/>
            <a:ext cx="1140460" cy="2089785"/>
          </a:xfrm>
          <a:prstGeom prst="upArrowCallout">
            <a:avLst>
              <a:gd name="adj1" fmla="val 25000"/>
              <a:gd name="adj2" fmla="val 25000"/>
              <a:gd name="adj3" fmla="val 25000"/>
              <a:gd name="adj4" fmla="val 82188"/>
            </a:avLst>
          </a:prstGeom>
          <a:solidFill>
            <a:schemeClr val="accent4">
              <a:lumMod val="40000"/>
              <a:lumOff val="60000"/>
            </a:schemeClr>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FF0000"/>
                </a:solidFill>
              </a:rPr>
              <a:t>权力机关</a:t>
            </a:r>
            <a:endParaRPr lang="zh-CN" altLang="en-US" sz="2800" b="1">
              <a:solidFill>
                <a:srgbClr val="FF0000"/>
              </a:solidFill>
            </a:endParaRPr>
          </a:p>
          <a:p>
            <a:pPr algn="ctr"/>
            <a:r>
              <a:rPr lang="zh-CN" altLang="en-US" sz="2800" b="1">
                <a:solidFill>
                  <a:srgbClr val="FF0000"/>
                </a:solidFill>
              </a:rPr>
              <a:t>成员</a:t>
            </a:r>
            <a:endParaRPr lang="zh-CN" altLang="en-US" sz="2800" b="1">
              <a:solidFill>
                <a:srgbClr val="FF0000"/>
              </a:solidFill>
            </a:endParaRPr>
          </a:p>
        </p:txBody>
      </p:sp>
      <p:sp>
        <p:nvSpPr>
          <p:cNvPr id="17" name="上箭头标注 16"/>
          <p:cNvSpPr/>
          <p:nvPr/>
        </p:nvSpPr>
        <p:spPr>
          <a:xfrm>
            <a:off x="6557645" y="4695190"/>
            <a:ext cx="1140460" cy="2019300"/>
          </a:xfrm>
          <a:prstGeom prst="upArrowCallout">
            <a:avLst>
              <a:gd name="adj1" fmla="val 25000"/>
              <a:gd name="adj2" fmla="val 25000"/>
              <a:gd name="adj3" fmla="val 25000"/>
              <a:gd name="adj4" fmla="val 82188"/>
            </a:avLst>
          </a:prstGeom>
          <a:solidFill>
            <a:schemeClr val="accent4">
              <a:lumMod val="40000"/>
              <a:lumOff val="60000"/>
            </a:schemeClr>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FF0000"/>
                </a:solidFill>
              </a:rPr>
              <a:t>国家权力机关</a:t>
            </a:r>
            <a:endParaRPr lang="zh-CN" altLang="en-US" sz="2800" b="1">
              <a:solidFill>
                <a:srgbClr val="FF0000"/>
              </a:solidFill>
            </a:endParaRPr>
          </a:p>
        </p:txBody>
      </p:sp>
      <p:sp>
        <p:nvSpPr>
          <p:cNvPr id="18" name="上箭头标注 17"/>
          <p:cNvSpPr/>
          <p:nvPr/>
        </p:nvSpPr>
        <p:spPr>
          <a:xfrm>
            <a:off x="10104755" y="4695190"/>
            <a:ext cx="1140460" cy="1994535"/>
          </a:xfrm>
          <a:prstGeom prst="upArrowCallout">
            <a:avLst>
              <a:gd name="adj1" fmla="val 25000"/>
              <a:gd name="adj2" fmla="val 25000"/>
              <a:gd name="adj3" fmla="val 25000"/>
              <a:gd name="adj4" fmla="val 82188"/>
            </a:avLst>
          </a:prstGeom>
          <a:solidFill>
            <a:schemeClr val="accent4">
              <a:lumMod val="40000"/>
              <a:lumOff val="60000"/>
            </a:schemeClr>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FF0000"/>
                </a:solidFill>
              </a:rPr>
              <a:t>其他</a:t>
            </a:r>
            <a:endParaRPr lang="zh-CN" altLang="en-US" sz="2800" b="1">
              <a:solidFill>
                <a:srgbClr val="FF0000"/>
              </a:solidFill>
            </a:endParaRPr>
          </a:p>
          <a:p>
            <a:pPr algn="ctr"/>
            <a:r>
              <a:rPr lang="zh-CN" altLang="en-US" sz="2800" b="1">
                <a:solidFill>
                  <a:srgbClr val="FF0000"/>
                </a:solidFill>
              </a:rPr>
              <a:t>国家机关</a:t>
            </a:r>
            <a:endParaRPr lang="zh-CN" altLang="en-US" sz="2800" b="1">
              <a:solidFill>
                <a:srgbClr val="FF0000"/>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82040" y="2148205"/>
            <a:ext cx="2319020" cy="2310130"/>
            <a:chOff x="1710" y="2961"/>
            <a:chExt cx="3652" cy="3638"/>
          </a:xfrm>
          <a:solidFill>
            <a:schemeClr val="accent5">
              <a:lumMod val="40000"/>
              <a:lumOff val="60000"/>
            </a:schemeClr>
          </a:solidFill>
        </p:grpSpPr>
        <p:sp>
          <p:nvSpPr>
            <p:cNvPr id="3" name="文本框 2"/>
            <p:cNvSpPr txBox="1"/>
            <p:nvPr>
              <p:custDataLst>
                <p:tags r:id="rId2"/>
              </p:custDataLst>
            </p:nvPr>
          </p:nvSpPr>
          <p:spPr>
            <a:xfrm rot="2820000">
              <a:off x="1717" y="2996"/>
              <a:ext cx="3638" cy="3569"/>
            </a:xfrm>
            <a:prstGeom prst="rect">
              <a:avLst/>
            </a:prstGeom>
            <a:grpFill/>
            <a:ln w="12700" cmpd="sng">
              <a:solidFill>
                <a:schemeClr val="accent1">
                  <a:lumMod val="40000"/>
                  <a:lumOff val="60000"/>
                </a:schemeClr>
              </a:solidFill>
              <a:prstDash val="solid"/>
            </a:ln>
          </p:spPr>
          <p:txBody>
            <a:bodyPr wrap="square" rtlCol="0">
              <a:noAutofit/>
            </a:bodyPr>
            <a:p>
              <a:endParaRPr lang="zh-CN" altLang="en-US">
                <a:cs typeface="宋体" panose="02010600030101010101" pitchFamily="2" charset="-122"/>
              </a:endParaRPr>
            </a:p>
          </p:txBody>
        </p:sp>
        <p:sp>
          <p:nvSpPr>
            <p:cNvPr id="6" name="文本框 5"/>
            <p:cNvSpPr txBox="1"/>
            <p:nvPr>
              <p:custDataLst>
                <p:tags r:id="rId3"/>
              </p:custDataLst>
            </p:nvPr>
          </p:nvSpPr>
          <p:spPr>
            <a:xfrm>
              <a:off x="1710" y="3005"/>
              <a:ext cx="3652" cy="3555"/>
            </a:xfrm>
            <a:prstGeom prst="rect">
              <a:avLst/>
            </a:prstGeom>
            <a:grpFill/>
            <a:ln w="12700" cmpd="sng">
              <a:solidFill>
                <a:schemeClr val="accent1">
                  <a:lumMod val="40000"/>
                  <a:lumOff val="60000"/>
                </a:schemeClr>
              </a:solidFill>
              <a:prstDash val="solid"/>
            </a:ln>
          </p:spPr>
          <p:txBody>
            <a:bodyPr wrap="square" rtlCol="0">
              <a:noAutofit/>
            </a:bodyPr>
            <a:p>
              <a:endParaRPr lang="zh-CN" altLang="en-US">
                <a:cs typeface="宋体" panose="02010600030101010101" pitchFamily="2" charset="-122"/>
              </a:endParaRPr>
            </a:p>
          </p:txBody>
        </p:sp>
      </p:grpSp>
      <p:pic>
        <p:nvPicPr>
          <p:cNvPr id="8" name="图片 7"/>
          <p:cNvPicPr>
            <a:picLocks noChangeAspect="1"/>
          </p:cNvPicPr>
          <p:nvPr>
            <p:custDataLst>
              <p:tags r:id="rId4"/>
            </p:custDataLst>
          </p:nvPr>
        </p:nvPicPr>
        <p:blipFill>
          <a:blip r:embed="rId5"/>
          <a:stretch>
            <a:fillRect/>
          </a:stretch>
        </p:blipFill>
        <p:spPr>
          <a:xfrm>
            <a:off x="822960" y="1918970"/>
            <a:ext cx="2821305" cy="2768600"/>
          </a:xfrm>
          <a:prstGeom prst="diamond">
            <a:avLst/>
          </a:prstGeom>
          <a:ln>
            <a:solidFill>
              <a:schemeClr val="accent1"/>
            </a:solidFill>
          </a:ln>
        </p:spPr>
      </p:pic>
      <p:sp>
        <p:nvSpPr>
          <p:cNvPr id="11" name="文本框 10"/>
          <p:cNvSpPr txBox="1"/>
          <p:nvPr>
            <p:custDataLst>
              <p:tags r:id="rId6"/>
            </p:custDataLst>
          </p:nvPr>
        </p:nvSpPr>
        <p:spPr>
          <a:xfrm>
            <a:off x="3644217" y="2829560"/>
            <a:ext cx="7893059" cy="1198880"/>
          </a:xfrm>
          <a:prstGeom prst="rect">
            <a:avLst/>
          </a:prstGeom>
          <a:noFill/>
        </p:spPr>
        <p:txBody>
          <a:bodyPr wrap="square" rtlCol="0">
            <a:spAutoFit/>
          </a:bodyPr>
          <a:p>
            <a:pPr algn="ctr"/>
            <a:r>
              <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rPr>
              <a:t>模拟人大进行时</a:t>
            </a:r>
            <a:endParaRPr lang="zh-CN" altLang="en-US" sz="7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7"/>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l="4723" t="14157" r="3998"/>
          <a:stretch>
            <a:fillRect/>
          </a:stretch>
        </p:blipFill>
        <p:spPr>
          <a:xfrm>
            <a:off x="-8255" y="1357630"/>
            <a:ext cx="12200255" cy="5500370"/>
          </a:xfrm>
          <a:prstGeom prst="rect">
            <a:avLst/>
          </a:prstGeom>
        </p:spPr>
      </p:pic>
      <p:sp>
        <p:nvSpPr>
          <p:cNvPr id="3" name="矩形 2"/>
          <p:cNvSpPr/>
          <p:nvPr/>
        </p:nvSpPr>
        <p:spPr>
          <a:xfrm>
            <a:off x="-8255" y="0"/>
            <a:ext cx="12207875" cy="1358265"/>
          </a:xfrm>
          <a:prstGeom prst="rect">
            <a:avLst/>
          </a:prstGeom>
          <a:solidFill>
            <a:srgbClr val="FF0000">
              <a:alpha val="8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400" b="1">
                <a:latin typeface="黑体" panose="02010609060101010101" charset="-122"/>
                <a:ea typeface="黑体" panose="02010609060101010101" charset="-122"/>
              </a:rPr>
              <a:t>模拟第十七届常州市人民代表大会第三次会议</a:t>
            </a:r>
            <a:endParaRPr lang="zh-CN" altLang="en-US" sz="4400" b="1">
              <a:latin typeface="黑体" panose="02010609060101010101" charset="-122"/>
              <a:ea typeface="黑体" panose="02010609060101010101"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8255" y="0"/>
            <a:ext cx="12207875" cy="6858000"/>
          </a:xfrm>
          <a:prstGeom prst="rect">
            <a:avLst/>
          </a:prstGeom>
          <a:solidFill>
            <a:srgbClr val="C00000">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4400" b="1">
              <a:latin typeface="黑体" panose="02010609060101010101" charset="-122"/>
              <a:ea typeface="黑体" panose="02010609060101010101" charset="-122"/>
            </a:endParaRPr>
          </a:p>
        </p:txBody>
      </p:sp>
      <p:sp>
        <p:nvSpPr>
          <p:cNvPr id="4" name="矩形 3"/>
          <p:cNvSpPr/>
          <p:nvPr/>
        </p:nvSpPr>
        <p:spPr>
          <a:xfrm>
            <a:off x="774700" y="-11430"/>
            <a:ext cx="10563225" cy="982345"/>
          </a:xfrm>
          <a:prstGeom prst="rect">
            <a:avLst/>
          </a:prstGeom>
          <a:no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800" b="1">
                <a:solidFill>
                  <a:schemeClr val="accent4">
                    <a:lumMod val="60000"/>
                    <a:lumOff val="40000"/>
                  </a:schemeClr>
                </a:solidFill>
                <a:latin typeface="黑体" panose="02010609060101010101" charset="-122"/>
                <a:ea typeface="黑体" panose="02010609060101010101" charset="-122"/>
                <a:sym typeface="+mn-ea"/>
              </a:rPr>
              <a:t>模拟第十七届常州市人大第三次会议</a:t>
            </a:r>
            <a:endParaRPr lang="zh-CN" altLang="en-US" sz="4800" b="1">
              <a:solidFill>
                <a:schemeClr val="accent4">
                  <a:lumMod val="60000"/>
                  <a:lumOff val="40000"/>
                </a:schemeClr>
              </a:solidFill>
              <a:latin typeface="黑体" panose="02010609060101010101" charset="-122"/>
              <a:ea typeface="黑体" panose="02010609060101010101" charset="-122"/>
              <a:sym typeface="+mn-ea"/>
            </a:endParaRPr>
          </a:p>
        </p:txBody>
      </p:sp>
      <p:sp>
        <p:nvSpPr>
          <p:cNvPr id="5" name="圆角矩形 4"/>
          <p:cNvSpPr/>
          <p:nvPr/>
        </p:nvSpPr>
        <p:spPr>
          <a:xfrm>
            <a:off x="4875530" y="848995"/>
            <a:ext cx="2150110" cy="660400"/>
          </a:xfrm>
          <a:prstGeom prst="roundRect">
            <a:avLst>
              <a:gd name="adj" fmla="val 45789"/>
            </a:avLst>
          </a:prstGeom>
          <a:solidFill>
            <a:schemeClr val="accent4">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rgbClr val="C00000"/>
                </a:solidFill>
              </a:rPr>
              <a:t>议</a:t>
            </a:r>
            <a:r>
              <a:rPr lang="en-US" altLang="zh-CN" sz="3600" b="1">
                <a:solidFill>
                  <a:srgbClr val="C00000"/>
                </a:solidFill>
              </a:rPr>
              <a:t>    </a:t>
            </a:r>
            <a:r>
              <a:rPr lang="zh-CN" altLang="en-US" sz="3600" b="1">
                <a:solidFill>
                  <a:srgbClr val="C00000"/>
                </a:solidFill>
              </a:rPr>
              <a:t>程</a:t>
            </a:r>
            <a:endParaRPr lang="zh-CN" altLang="en-US" sz="3600" b="1">
              <a:solidFill>
                <a:srgbClr val="C00000"/>
              </a:solidFill>
            </a:endParaRPr>
          </a:p>
        </p:txBody>
      </p:sp>
      <p:sp>
        <p:nvSpPr>
          <p:cNvPr id="6" name="圆角矩形 5"/>
          <p:cNvSpPr/>
          <p:nvPr/>
        </p:nvSpPr>
        <p:spPr>
          <a:xfrm>
            <a:off x="869315" y="1614805"/>
            <a:ext cx="10440035" cy="5140325"/>
          </a:xfrm>
          <a:prstGeom prst="roundRect">
            <a:avLst>
              <a:gd name="adj" fmla="val 12131"/>
            </a:avLst>
          </a:prstGeom>
          <a:solidFill>
            <a:schemeClr val="accent4">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3600" b="1">
              <a:solidFill>
                <a:srgbClr val="C00000"/>
              </a:solidFill>
            </a:endParaRPr>
          </a:p>
        </p:txBody>
      </p:sp>
      <p:sp>
        <p:nvSpPr>
          <p:cNvPr id="8" name="圆角矩形 7"/>
          <p:cNvSpPr/>
          <p:nvPr/>
        </p:nvSpPr>
        <p:spPr>
          <a:xfrm>
            <a:off x="993140" y="1706880"/>
            <a:ext cx="10209530" cy="4941570"/>
          </a:xfrm>
          <a:prstGeom prst="roundRect">
            <a:avLst>
              <a:gd name="adj" fmla="val 12131"/>
            </a:avLst>
          </a:prstGeom>
          <a:solidFill>
            <a:schemeClr val="accent4">
              <a:lumMod val="60000"/>
              <a:lumOff val="40000"/>
            </a:schemeClr>
          </a:solidFill>
          <a:ln w="31750">
            <a:solidFill>
              <a:srgbClr val="C0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90000"/>
              </a:lnSpc>
            </a:pPr>
            <a:r>
              <a:rPr lang="zh-CN" altLang="en-US" sz="2800" b="1">
                <a:solidFill>
                  <a:srgbClr val="C00000"/>
                </a:solidFill>
              </a:rPr>
              <a:t>一、审议常州市人民政府工作报告</a:t>
            </a:r>
            <a:endParaRPr lang="zh-CN" altLang="en-US" sz="2800" b="1">
              <a:solidFill>
                <a:srgbClr val="C00000"/>
              </a:solidFill>
            </a:endParaRPr>
          </a:p>
          <a:p>
            <a:pPr indent="0" algn="l" fontAlgn="auto">
              <a:lnSpc>
                <a:spcPct val="90000"/>
              </a:lnSpc>
            </a:pPr>
            <a:endParaRPr lang="zh-CN" altLang="en-US" sz="2800" b="1">
              <a:solidFill>
                <a:srgbClr val="C00000"/>
              </a:solidFill>
            </a:endParaRPr>
          </a:p>
          <a:p>
            <a:pPr indent="0" algn="l" fontAlgn="auto">
              <a:lnSpc>
                <a:spcPct val="90000"/>
              </a:lnSpc>
            </a:pPr>
            <a:r>
              <a:rPr lang="zh-CN" altLang="en-US" sz="2800" b="1">
                <a:solidFill>
                  <a:srgbClr val="C00000"/>
                </a:solidFill>
              </a:rPr>
              <a:t>二、审查常州市2023年国民经济和社会发展计划执行情况与</a:t>
            </a:r>
            <a:r>
              <a:rPr lang="en-US" altLang="zh-CN" sz="2800" b="1">
                <a:solidFill>
                  <a:srgbClr val="C00000"/>
                </a:solidFill>
              </a:rPr>
              <a:t>      </a:t>
            </a:r>
            <a:endParaRPr lang="en-US" altLang="zh-CN" sz="2800" b="1">
              <a:solidFill>
                <a:srgbClr val="C00000"/>
              </a:solidFill>
            </a:endParaRPr>
          </a:p>
          <a:p>
            <a:pPr indent="0" algn="l" fontAlgn="auto">
              <a:lnSpc>
                <a:spcPct val="90000"/>
              </a:lnSpc>
            </a:pPr>
            <a:r>
              <a:rPr lang="en-US" altLang="zh-CN" sz="2800" b="1">
                <a:solidFill>
                  <a:srgbClr val="C00000"/>
                </a:solidFill>
              </a:rPr>
              <a:t>        </a:t>
            </a:r>
            <a:r>
              <a:rPr lang="zh-CN" altLang="en-US" sz="2800" b="1">
                <a:solidFill>
                  <a:srgbClr val="C00000"/>
                </a:solidFill>
              </a:rPr>
              <a:t>2024年国民经济和社会发展计划草案的报告，2024年国民</a:t>
            </a:r>
            <a:r>
              <a:rPr lang="en-US" altLang="zh-CN" sz="2800" b="1">
                <a:solidFill>
                  <a:srgbClr val="C00000"/>
                </a:solidFill>
              </a:rPr>
              <a:t>  </a:t>
            </a:r>
            <a:endParaRPr lang="en-US" altLang="zh-CN" sz="2800" b="1">
              <a:solidFill>
                <a:srgbClr val="C00000"/>
              </a:solidFill>
            </a:endParaRPr>
          </a:p>
          <a:p>
            <a:pPr indent="0" algn="l" fontAlgn="auto">
              <a:lnSpc>
                <a:spcPct val="90000"/>
              </a:lnSpc>
            </a:pPr>
            <a:r>
              <a:rPr lang="en-US" altLang="zh-CN" sz="2800" b="1">
                <a:solidFill>
                  <a:srgbClr val="C00000"/>
                </a:solidFill>
              </a:rPr>
              <a:t>        </a:t>
            </a:r>
            <a:r>
              <a:rPr lang="zh-CN" altLang="en-US" sz="2800" b="1">
                <a:solidFill>
                  <a:srgbClr val="C00000"/>
                </a:solidFill>
              </a:rPr>
              <a:t>经济和社会发展计划草案</a:t>
            </a:r>
            <a:endParaRPr lang="zh-CN" altLang="en-US" sz="2800" b="1">
              <a:solidFill>
                <a:srgbClr val="C00000"/>
              </a:solidFill>
            </a:endParaRPr>
          </a:p>
          <a:p>
            <a:pPr indent="0" algn="l" fontAlgn="auto">
              <a:lnSpc>
                <a:spcPct val="90000"/>
              </a:lnSpc>
            </a:pPr>
            <a:endParaRPr lang="zh-CN" altLang="en-US" sz="2800" b="1">
              <a:solidFill>
                <a:srgbClr val="C00000"/>
              </a:solidFill>
            </a:endParaRPr>
          </a:p>
          <a:p>
            <a:pPr indent="0" algn="l" fontAlgn="auto">
              <a:lnSpc>
                <a:spcPct val="90000"/>
              </a:lnSpc>
            </a:pPr>
            <a:r>
              <a:rPr lang="zh-CN" altLang="en-US" sz="2800" b="1">
                <a:solidFill>
                  <a:srgbClr val="C00000"/>
                </a:solidFill>
              </a:rPr>
              <a:t>三、审议关于《常州市儿童友好城市建设促进条例（草案）》</a:t>
            </a:r>
            <a:r>
              <a:rPr lang="en-US" altLang="zh-CN" sz="2800" b="1">
                <a:solidFill>
                  <a:srgbClr val="C00000"/>
                </a:solidFill>
              </a:rPr>
              <a:t>   </a:t>
            </a:r>
            <a:endParaRPr lang="en-US" altLang="zh-CN" sz="2800" b="1">
              <a:solidFill>
                <a:srgbClr val="C00000"/>
              </a:solidFill>
            </a:endParaRPr>
          </a:p>
          <a:p>
            <a:pPr indent="0" algn="l" fontAlgn="auto">
              <a:lnSpc>
                <a:spcPct val="90000"/>
              </a:lnSpc>
            </a:pPr>
            <a:r>
              <a:rPr lang="en-US" altLang="zh-CN" sz="2800" b="1">
                <a:solidFill>
                  <a:srgbClr val="C00000"/>
                </a:solidFill>
              </a:rPr>
              <a:t>         </a:t>
            </a:r>
            <a:r>
              <a:rPr lang="zh-CN" altLang="en-US" sz="2800" b="1">
                <a:solidFill>
                  <a:srgbClr val="C00000"/>
                </a:solidFill>
              </a:rPr>
              <a:t>的议案</a:t>
            </a:r>
            <a:endParaRPr lang="zh-CN" altLang="en-US" sz="2800" b="1">
              <a:solidFill>
                <a:srgbClr val="C00000"/>
              </a:solidFill>
            </a:endParaRPr>
          </a:p>
          <a:p>
            <a:pPr indent="0" algn="l" fontAlgn="auto">
              <a:lnSpc>
                <a:spcPct val="90000"/>
              </a:lnSpc>
            </a:pPr>
            <a:endParaRPr lang="zh-CN" altLang="en-US" sz="2800" b="1">
              <a:solidFill>
                <a:srgbClr val="C00000"/>
              </a:solidFill>
            </a:endParaRPr>
          </a:p>
          <a:p>
            <a:pPr indent="0" algn="l" fontAlgn="auto">
              <a:lnSpc>
                <a:spcPct val="90000"/>
              </a:lnSpc>
            </a:pPr>
            <a:r>
              <a:rPr lang="zh-CN" altLang="en-US" sz="2800" b="1">
                <a:solidFill>
                  <a:srgbClr val="C00000"/>
                </a:solidFill>
              </a:rPr>
              <a:t>四、审议常州市中级人民法院工作报告</a:t>
            </a:r>
            <a:endParaRPr lang="zh-CN" altLang="en-US" sz="2800" b="1">
              <a:solidFill>
                <a:srgbClr val="C00000"/>
              </a:solidFill>
            </a:endParaRPr>
          </a:p>
          <a:p>
            <a:pPr indent="0" algn="l" fontAlgn="auto">
              <a:lnSpc>
                <a:spcPct val="90000"/>
              </a:lnSpc>
            </a:pPr>
            <a:endParaRPr lang="zh-CN" altLang="en-US" sz="2800" b="1">
              <a:solidFill>
                <a:srgbClr val="C00000"/>
              </a:solidFill>
            </a:endParaRPr>
          </a:p>
          <a:p>
            <a:pPr indent="0" algn="l" fontAlgn="auto">
              <a:lnSpc>
                <a:spcPct val="90000"/>
              </a:lnSpc>
            </a:pPr>
            <a:r>
              <a:rPr lang="zh-CN" altLang="en-US" sz="2800" b="1">
                <a:solidFill>
                  <a:srgbClr val="C00000"/>
                </a:solidFill>
              </a:rPr>
              <a:t>五、审议常州市人民检察院工作报告</a:t>
            </a:r>
            <a:endParaRPr lang="zh-CN" altLang="en-US" sz="2800" b="1">
              <a:solidFill>
                <a:srgbClr val="C00000"/>
              </a:solidFill>
            </a:endParaRPr>
          </a:p>
        </p:txBody>
      </p:sp>
    </p:spTree>
  </p:cSld>
  <p:clrMapOvr>
    <a:masterClrMapping/>
  </p:clrMapOvr>
  <p:transition/>
</p:sld>
</file>

<file path=ppt/tags/tag1.xml><?xml version="1.0" encoding="utf-8"?>
<p:tagLst xmlns:p="http://schemas.openxmlformats.org/presentationml/2006/main">
  <p:tag name="AS_UNIQUEID" val="16313"/>
</p:tagLst>
</file>

<file path=ppt/tags/tag10.xml><?xml version="1.0" encoding="utf-8"?>
<p:tagLst xmlns:p="http://schemas.openxmlformats.org/presentationml/2006/main">
  <p:tag name="AS_UNIQUEID" val="16323"/>
</p:tagLst>
</file>

<file path=ppt/tags/tag100.xml><?xml version="1.0" encoding="utf-8"?>
<p:tagLst xmlns:p="http://schemas.openxmlformats.org/presentationml/2006/main">
  <p:tag name="AS_UNIQUEID" val="4401"/>
</p:tagLst>
</file>

<file path=ppt/tags/tag101.xml><?xml version="1.0" encoding="utf-8"?>
<p:tagLst xmlns:p="http://schemas.openxmlformats.org/presentationml/2006/main">
  <p:tag name="AS_UNIQUEID" val="4402"/>
</p:tagLst>
</file>

<file path=ppt/tags/tag102.xml><?xml version="1.0" encoding="utf-8"?>
<p:tagLst xmlns:p="http://schemas.openxmlformats.org/presentationml/2006/main">
  <p:tag name="AS_UNIQUEID" val="4403"/>
</p:tagLst>
</file>

<file path=ppt/tags/tag103.xml><?xml version="1.0" encoding="utf-8"?>
<p:tagLst xmlns:p="http://schemas.openxmlformats.org/presentationml/2006/main">
  <p:tag name="AS_UNIQUEID" val="16382"/>
</p:tagLst>
</file>

<file path=ppt/tags/tag104.xml><?xml version="1.0" encoding="utf-8"?>
<p:tagLst xmlns:p="http://schemas.openxmlformats.org/presentationml/2006/main">
  <p:tag name="AS_UNIQUEID" val="16383"/>
</p:tagLst>
</file>

<file path=ppt/tags/tag105.xml><?xml version="1.0" encoding="utf-8"?>
<p:tagLst xmlns:p="http://schemas.openxmlformats.org/presentationml/2006/main">
  <p:tag name="AS_UNIQUEID" val="16384"/>
</p:tagLst>
</file>

<file path=ppt/tags/tag106.xml><?xml version="1.0" encoding="utf-8"?>
<p:tagLst xmlns:p="http://schemas.openxmlformats.org/presentationml/2006/main">
  <p:tag name="AS_UNIQUEID" val="16385"/>
</p:tagLst>
</file>

<file path=ppt/tags/tag107.xml><?xml version="1.0" encoding="utf-8"?>
<p:tagLst xmlns:p="http://schemas.openxmlformats.org/presentationml/2006/main">
  <p:tag name="AS_UNIQUEID" val="16386"/>
</p:tagLst>
</file>

<file path=ppt/tags/tag108.xml><?xml version="1.0" encoding="utf-8"?>
<p:tagLst xmlns:p="http://schemas.openxmlformats.org/presentationml/2006/main">
  <p:tag name="AS_UNIQUEID" val="16387"/>
</p:tagLst>
</file>

<file path=ppt/tags/tag109.xml><?xml version="1.0" encoding="utf-8"?>
<p:tagLst xmlns:p="http://schemas.openxmlformats.org/presentationml/2006/main">
  <p:tag name="AS_UNIQUEID" val="16413"/>
</p:tagLst>
</file>

<file path=ppt/tags/tag11.xml><?xml version="1.0" encoding="utf-8"?>
<p:tagLst xmlns:p="http://schemas.openxmlformats.org/presentationml/2006/main">
  <p:tag name="AS_UNIQUEID" val="16325"/>
</p:tagLst>
</file>

<file path=ppt/tags/tag110.xml><?xml version="1.0" encoding="utf-8"?>
<p:tagLst xmlns:p="http://schemas.openxmlformats.org/presentationml/2006/main">
  <p:tag name="AS_UNIQUEID" val="46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111.xml><?xml version="1.0" encoding="utf-8"?>
<p:tagLst xmlns:p="http://schemas.openxmlformats.org/presentationml/2006/main">
  <p:tag name="AS_UNIQUEID" val="46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2.xml><?xml version="1.0" encoding="utf-8"?>
<p:tagLst xmlns:p="http://schemas.openxmlformats.org/presentationml/2006/main">
  <p:tag name="AS_UNIQUEID" val="46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3.xml><?xml version="1.0" encoding="utf-8"?>
<p:tagLst xmlns:p="http://schemas.openxmlformats.org/presentationml/2006/main">
  <p:tag name="AS_UNIQUEID" val="46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4.xml><?xml version="1.0" encoding="utf-8"?>
<p:tagLst xmlns:p="http://schemas.openxmlformats.org/presentationml/2006/main">
  <p:tag name="AS_UNIQUEID" val="46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5.xml><?xml version="1.0" encoding="utf-8"?>
<p:tagLst xmlns:p="http://schemas.openxmlformats.org/presentationml/2006/main">
  <p:tag name="AS_UNIQUEID" val="46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6.xml><?xml version="1.0" encoding="utf-8"?>
<p:tagLst xmlns:p="http://schemas.openxmlformats.org/presentationml/2006/main">
  <p:tag name="AS_UNIQUEID" val="46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7.xml><?xml version="1.0" encoding="utf-8"?>
<p:tagLst xmlns:p="http://schemas.openxmlformats.org/presentationml/2006/main">
  <p:tag name="AS_UNIQUEID" val="46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8.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19.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xml><?xml version="1.0" encoding="utf-8"?>
<p:tagLst xmlns:p="http://schemas.openxmlformats.org/presentationml/2006/main">
  <p:tag name="AS_UNIQUEID" val="16326"/>
</p:tagLst>
</file>

<file path=ppt/tags/tag120.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1.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2.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3.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4.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5.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6.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7.xml><?xml version="1.0" encoding="utf-8"?>
<p:tagLst xmlns:p="http://schemas.openxmlformats.org/presentationml/2006/main">
  <p:tag name="AS_UNIQUEID" val="48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8.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9.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AS_UNIQUEID" val="16327"/>
</p:tagLst>
</file>

<file path=ppt/tags/tag130.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1.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2.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133.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5.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6.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7.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8.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AS_UNIQUEID" val="494"/>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14.xml><?xml version="1.0" encoding="utf-8"?>
<p:tagLst xmlns:p="http://schemas.openxmlformats.org/presentationml/2006/main">
  <p:tag name="AS_UNIQUEID" val="16328"/>
</p:tagLst>
</file>

<file path=ppt/tags/tag140.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1.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xml><?xml version="1.0" encoding="utf-8"?>
<p:tagLst xmlns:p="http://schemas.openxmlformats.org/presentationml/2006/main">
  <p:tag name="AS_UNIQUEID" val="4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AS_UNIQUEID" val="4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AS_UNIQUEID" val="50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149.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xml><?xml version="1.0" encoding="utf-8"?>
<p:tagLst xmlns:p="http://schemas.openxmlformats.org/presentationml/2006/main">
  <p:tag name="AS_UNIQUEID" val="16329"/>
</p:tagLst>
</file>

<file path=ppt/tags/tag150.xml><?xml version="1.0" encoding="utf-8"?>
<p:tagLst xmlns:p="http://schemas.openxmlformats.org/presentationml/2006/main">
  <p:tag name="AS_UNIQUEID" val="5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1.xml><?xml version="1.0" encoding="utf-8"?>
<p:tagLst xmlns:p="http://schemas.openxmlformats.org/presentationml/2006/main">
  <p:tag name="AS_UNIQUEID" val="50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2.xml><?xml version="1.0" encoding="utf-8"?>
<p:tagLst xmlns:p="http://schemas.openxmlformats.org/presentationml/2006/main">
  <p:tag name="AS_UNIQUEID" val="50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3.xml><?xml version="1.0" encoding="utf-8"?>
<p:tagLst xmlns:p="http://schemas.openxmlformats.org/presentationml/2006/main">
  <p:tag name="AS_UNIQUEID" val="51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4.xml><?xml version="1.0" encoding="utf-8"?>
<p:tagLst xmlns:p="http://schemas.openxmlformats.org/presentationml/2006/main">
  <p:tag name="AS_UNIQUEID" val="51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5.xml><?xml version="1.0" encoding="utf-8"?>
<p:tagLst xmlns:p="http://schemas.openxmlformats.org/presentationml/2006/main">
  <p:tag name="AS_UNIQUEID" val="51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6.xml><?xml version="1.0" encoding="utf-8"?>
<p:tagLst xmlns:p="http://schemas.openxmlformats.org/presentationml/2006/main">
  <p:tag name="AS_UNIQUEID" val="514"/>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157.xml><?xml version="1.0" encoding="utf-8"?>
<p:tagLst xmlns:p="http://schemas.openxmlformats.org/presentationml/2006/main">
  <p:tag name="AS_UNIQUEID" val="5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AS_UNIQUEID" val="5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9.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xml><?xml version="1.0" encoding="utf-8"?>
<p:tagLst xmlns:p="http://schemas.openxmlformats.org/presentationml/2006/main">
  <p:tag name="AS_UNIQUEID" val="16331"/>
</p:tagLst>
</file>

<file path=ppt/tags/tag160.xml><?xml version="1.0" encoding="utf-8"?>
<p:tagLst xmlns:p="http://schemas.openxmlformats.org/presentationml/2006/main">
  <p:tag name="AS_UNIQUEID" val="51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1.xml><?xml version="1.0" encoding="utf-8"?>
<p:tagLst xmlns:p="http://schemas.openxmlformats.org/presentationml/2006/main">
  <p:tag name="AS_UNIQUEID" val="51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2.xml><?xml version="1.0" encoding="utf-8"?>
<p:tagLst xmlns:p="http://schemas.openxmlformats.org/presentationml/2006/main">
  <p:tag name="AS_UNIQUEID" val="52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3.xml><?xml version="1.0" encoding="utf-8"?>
<p:tagLst xmlns:p="http://schemas.openxmlformats.org/presentationml/2006/main">
  <p:tag name="AS_UNIQUEID" val="5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p="http://schemas.openxmlformats.org/presentationml/2006/main">
  <p:tag name="AS_UNIQUEID" val="523"/>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65.xml><?xml version="1.0" encoding="utf-8"?>
<p:tagLst xmlns:p="http://schemas.openxmlformats.org/presentationml/2006/main">
  <p:tag name="AS_UNIQUEID" val="52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166.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7.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8.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9.xml><?xml version="1.0" encoding="utf-8"?>
<p:tagLst xmlns:p="http://schemas.openxmlformats.org/presentationml/2006/main">
  <p:tag name="AS_UNIQUEID" val="52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xml><?xml version="1.0" encoding="utf-8"?>
<p:tagLst xmlns:p="http://schemas.openxmlformats.org/presentationml/2006/main">
  <p:tag name="AS_UNIQUEID" val="16332"/>
</p:tagLst>
</file>

<file path=ppt/tags/tag170.xml><?xml version="1.0" encoding="utf-8"?>
<p:tagLst xmlns:p="http://schemas.openxmlformats.org/presentationml/2006/main">
  <p:tag name="AS_UNIQUEID" val="52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1.xml><?xml version="1.0" encoding="utf-8"?>
<p:tagLst xmlns:p="http://schemas.openxmlformats.org/presentationml/2006/main">
  <p:tag name="AS_UNIQUEID" val="53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xml><?xml version="1.0" encoding="utf-8"?>
<p:tagLst xmlns:p="http://schemas.openxmlformats.org/presentationml/2006/main">
  <p:tag name="AS_UNIQUEID" val="532"/>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73.xml><?xml version="1.0" encoding="utf-8"?>
<p:tagLst xmlns:p="http://schemas.openxmlformats.org/presentationml/2006/main">
  <p:tag name="AS_UNIQUEID" val="53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174.xml><?xml version="1.0" encoding="utf-8"?>
<p:tagLst xmlns:p="http://schemas.openxmlformats.org/presentationml/2006/main">
  <p:tag name="AS_UNIQUEID" val="53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5.xml><?xml version="1.0" encoding="utf-8"?>
<p:tagLst xmlns:p="http://schemas.openxmlformats.org/presentationml/2006/main">
  <p:tag name="AS_UNIQUEID" val="53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6.xml><?xml version="1.0" encoding="utf-8"?>
<p:tagLst xmlns:p="http://schemas.openxmlformats.org/presentationml/2006/main">
  <p:tag name="AS_UNIQUEID" val="53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7.xml><?xml version="1.0" encoding="utf-8"?>
<p:tagLst xmlns:p="http://schemas.openxmlformats.org/presentationml/2006/main">
  <p:tag name="AS_UNIQUEID" val="53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8.xml><?xml version="1.0" encoding="utf-8"?>
<p:tagLst xmlns:p="http://schemas.openxmlformats.org/presentationml/2006/main">
  <p:tag name="AS_UNIQUEID" val="53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xml><?xml version="1.0" encoding="utf-8"?>
<p:tagLst xmlns:p="http://schemas.openxmlformats.org/presentationml/2006/main">
  <p:tag name="AS_UNIQUEID" val="5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xml><?xml version="1.0" encoding="utf-8"?>
<p:tagLst xmlns:p="http://schemas.openxmlformats.org/presentationml/2006/main">
  <p:tag name="AS_UNIQUEID" val="16333"/>
</p:tagLst>
</file>

<file path=ppt/tags/tag180.xml><?xml version="1.0" encoding="utf-8"?>
<p:tagLst xmlns:p="http://schemas.openxmlformats.org/presentationml/2006/main">
  <p:tag name="AS_UNIQUEID" val="5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1.xml><?xml version="1.0" encoding="utf-8"?>
<p:tagLst xmlns:p="http://schemas.openxmlformats.org/presentationml/2006/main">
  <p:tag name="AS_UNIQUEID" val="5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2.xml><?xml version="1.0" encoding="utf-8"?>
<p:tagLst xmlns:p="http://schemas.openxmlformats.org/presentationml/2006/main">
  <p:tag name="AS_UNIQUEID" val="54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83.xml><?xml version="1.0" encoding="utf-8"?>
<p:tagLst xmlns:p="http://schemas.openxmlformats.org/presentationml/2006/main">
  <p:tag name="AS_UNIQUEID" val="54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4.xml><?xml version="1.0" encoding="utf-8"?>
<p:tagLst xmlns:p="http://schemas.openxmlformats.org/presentationml/2006/main">
  <p:tag name="AS_UNIQUEID" val="54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5.xml><?xml version="1.0" encoding="utf-8"?>
<p:tagLst xmlns:p="http://schemas.openxmlformats.org/presentationml/2006/main">
  <p:tag name="AS_UNIQUEID" val="54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6.xml><?xml version="1.0" encoding="utf-8"?>
<p:tagLst xmlns:p="http://schemas.openxmlformats.org/presentationml/2006/main">
  <p:tag name="AS_UNIQUEID" val="54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7.xml><?xml version="1.0" encoding="utf-8"?>
<p:tagLst xmlns:p="http://schemas.openxmlformats.org/presentationml/2006/main">
  <p:tag name="AS_UNIQUEID" val="55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188.xml><?xml version="1.0" encoding="utf-8"?>
<p:tagLst xmlns:p="http://schemas.openxmlformats.org/presentationml/2006/main">
  <p:tag name="AS_UNIQUEID" val="551"/>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89.xml><?xml version="1.0" encoding="utf-8"?>
<p:tagLst xmlns:p="http://schemas.openxmlformats.org/presentationml/2006/main">
  <p:tag name="AS_UNIQUEID" val="55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9.xml><?xml version="1.0" encoding="utf-8"?>
<p:tagLst xmlns:p="http://schemas.openxmlformats.org/presentationml/2006/main">
  <p:tag name="AS_UNIQUEID" val="16334"/>
</p:tagLst>
</file>

<file path=ppt/tags/tag190.xml><?xml version="1.0" encoding="utf-8"?>
<p:tagLst xmlns:p="http://schemas.openxmlformats.org/presentationml/2006/main">
  <p:tag name="AS_UNIQUEID" val="55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1.xml><?xml version="1.0" encoding="utf-8"?>
<p:tagLst xmlns:p="http://schemas.openxmlformats.org/presentationml/2006/main">
  <p:tag name="AS_UNIQUEID" val="55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2.xml><?xml version="1.0" encoding="utf-8"?>
<p:tagLst xmlns:p="http://schemas.openxmlformats.org/presentationml/2006/main">
  <p:tag name="AS_UNIQUEID" val="55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3.xml><?xml version="1.0" encoding="utf-8"?>
<p:tagLst xmlns:p="http://schemas.openxmlformats.org/presentationml/2006/main">
  <p:tag name="AS_UNIQUEID" val="55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4.xml><?xml version="1.0" encoding="utf-8"?>
<p:tagLst xmlns:p="http://schemas.openxmlformats.org/presentationml/2006/main">
  <p:tag name="AS_UNIQUEID" val="55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95.xml><?xml version="1.0" encoding="utf-8"?>
<p:tagLst xmlns:p="http://schemas.openxmlformats.org/presentationml/2006/main">
  <p:tag name="AS_UNIQUEID" val="559"/>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96.xml><?xml version="1.0" encoding="utf-8"?>
<p:tagLst xmlns:p="http://schemas.openxmlformats.org/presentationml/2006/main">
  <p:tag name="AS_UNIQUEID" val="56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97.xml><?xml version="1.0" encoding="utf-8"?>
<p:tagLst xmlns:p="http://schemas.openxmlformats.org/presentationml/2006/main">
  <p:tag name="AS_UNIQUEID" val="56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8.xml><?xml version="1.0" encoding="utf-8"?>
<p:tagLst xmlns:p="http://schemas.openxmlformats.org/presentationml/2006/main">
  <p:tag name="AS_UNIQUEID" val="56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9.xml><?xml version="1.0" encoding="utf-8"?>
<p:tagLst xmlns:p="http://schemas.openxmlformats.org/presentationml/2006/main">
  <p:tag name="AS_UNIQUEID" val="56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xml><?xml version="1.0" encoding="utf-8"?>
<p:tagLst xmlns:p="http://schemas.openxmlformats.org/presentationml/2006/main">
  <p:tag name="AS_UNIQUEID" val="16314"/>
</p:tagLst>
</file>

<file path=ppt/tags/tag20.xml><?xml version="1.0" encoding="utf-8"?>
<p:tagLst xmlns:p="http://schemas.openxmlformats.org/presentationml/2006/main">
  <p:tag name="AS_UNIQUEID" val="16335"/>
</p:tagLst>
</file>

<file path=ppt/tags/tag200.xml><?xml version="1.0" encoding="utf-8"?>
<p:tagLst xmlns:p="http://schemas.openxmlformats.org/presentationml/2006/main">
  <p:tag name="AS_UNIQUEID" val="56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1.xml><?xml version="1.0" encoding="utf-8"?>
<p:tagLst xmlns:p="http://schemas.openxmlformats.org/presentationml/2006/main">
  <p:tag name="AS_UNIQUEID" val="56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2.xml><?xml version="1.0" encoding="utf-8"?>
<p:tagLst xmlns:p="http://schemas.openxmlformats.org/presentationml/2006/main">
  <p:tag name="AS_UNIQUEID" val="56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3.xml><?xml version="1.0" encoding="utf-8"?>
<p:tagLst xmlns:p="http://schemas.openxmlformats.org/presentationml/2006/main">
  <p:tag name="AS_UNIQUEID" val="56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204.xml><?xml version="1.0" encoding="utf-8"?>
<p:tagLst xmlns:p="http://schemas.openxmlformats.org/presentationml/2006/main">
  <p:tag name="AS_UNIQUEID" val="569"/>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05.xml><?xml version="1.0" encoding="utf-8"?>
<p:tagLst xmlns:p="http://schemas.openxmlformats.org/presentationml/2006/main">
  <p:tag name="AS_UNIQUEID" val="57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6.xml><?xml version="1.0" encoding="utf-8"?>
<p:tagLst xmlns:p="http://schemas.openxmlformats.org/presentationml/2006/main">
  <p:tag name="AS_UNIQUEID" val="57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7.xml><?xml version="1.0" encoding="utf-8"?>
<p:tagLst xmlns:p="http://schemas.openxmlformats.org/presentationml/2006/main">
  <p:tag name="AS_UNIQUEID" val="57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8.xml><?xml version="1.0" encoding="utf-8"?>
<p:tagLst xmlns:p="http://schemas.openxmlformats.org/presentationml/2006/main">
  <p:tag name="AS_UNIQUEID" val="57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9.xml><?xml version="1.0" encoding="utf-8"?>
<p:tagLst xmlns:p="http://schemas.openxmlformats.org/presentationml/2006/main">
  <p:tag name="AS_UNIQUEID" val="57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xml><?xml version="1.0" encoding="utf-8"?>
<p:tagLst xmlns:p="http://schemas.openxmlformats.org/presentationml/2006/main">
  <p:tag name="AS_UNIQUEID" val="16336"/>
</p:tagLst>
</file>

<file path=ppt/tags/tag210.xml><?xml version="1.0" encoding="utf-8"?>
<p:tagLst xmlns:p="http://schemas.openxmlformats.org/presentationml/2006/main">
  <p:tag name="AS_UNIQUEID" val="57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1.xml><?xml version="1.0" encoding="utf-8"?>
<p:tagLst xmlns:p="http://schemas.openxmlformats.org/presentationml/2006/main">
  <p:tag name="AS_UNIQUEID" val="57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2.xml><?xml version="1.0" encoding="utf-8"?>
<p:tagLst xmlns:p="http://schemas.openxmlformats.org/presentationml/2006/main">
  <p:tag name="AS_UNIQUEID" val="578"/>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13.xml><?xml version="1.0" encoding="utf-8"?>
<p:tagLst xmlns:p="http://schemas.openxmlformats.org/presentationml/2006/main">
  <p:tag name="AS_UNIQUEID" val="57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4.xml><?xml version="1.0" encoding="utf-8"?>
<p:tagLst xmlns:p="http://schemas.openxmlformats.org/presentationml/2006/main">
  <p:tag name="AS_UNIQUEID" val="58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5.xml><?xml version="1.0" encoding="utf-8"?>
<p:tagLst xmlns:p="http://schemas.openxmlformats.org/presentationml/2006/main">
  <p:tag name="AS_UNIQUEID" val="58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6.xml><?xml version="1.0" encoding="utf-8"?>
<p:tagLst xmlns:p="http://schemas.openxmlformats.org/presentationml/2006/main">
  <p:tag name="AS_UNIQUEID" val="58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7.xml><?xml version="1.0" encoding="utf-8"?>
<p:tagLst xmlns:p="http://schemas.openxmlformats.org/presentationml/2006/main">
  <p:tag name="AS_UNIQUEID" val="58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8.xml><?xml version="1.0" encoding="utf-8"?>
<p:tagLst xmlns:p="http://schemas.openxmlformats.org/presentationml/2006/main">
  <p:tag name="AS_UNIQUEID" val="58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9.xml><?xml version="1.0" encoding="utf-8"?>
<p:tagLst xmlns:p="http://schemas.openxmlformats.org/presentationml/2006/main">
  <p:tag name="AS_UNIQUEID" val="58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22.xml><?xml version="1.0" encoding="utf-8"?>
<p:tagLst xmlns:p="http://schemas.openxmlformats.org/presentationml/2006/main">
  <p:tag name="AS_UNIQUEID" val="16338"/>
</p:tagLst>
</file>

<file path=ppt/tags/tag220.xml><?xml version="1.0" encoding="utf-8"?>
<p:tagLst xmlns:p="http://schemas.openxmlformats.org/presentationml/2006/main">
  <p:tag name="AS_UNIQUEID" val="587"/>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21.xml><?xml version="1.0" encoding="utf-8"?>
<p:tagLst xmlns:p="http://schemas.openxmlformats.org/presentationml/2006/main">
  <p:tag name="AS_UNIQUEID" val="58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p="http://schemas.openxmlformats.org/presentationml/2006/main">
  <p:tag name="AS_UNIQUEID" val="58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p="http://schemas.openxmlformats.org/presentationml/2006/main">
  <p:tag name="AS_UNIQUEID" val="59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4.xml><?xml version="1.0" encoding="utf-8"?>
<p:tagLst xmlns:p="http://schemas.openxmlformats.org/presentationml/2006/main">
  <p:tag name="AS_UNIQUEID" val="59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xml><?xml version="1.0" encoding="utf-8"?>
<p:tagLst xmlns:p="http://schemas.openxmlformats.org/presentationml/2006/main">
  <p:tag name="AS_UNIQUEID" val="59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xml><?xml version="1.0" encoding="utf-8"?>
<p:tagLst xmlns:p="http://schemas.openxmlformats.org/presentationml/2006/main">
  <p:tag name="AS_UNIQUEID" val="59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7.xml><?xml version="1.0" encoding="utf-8"?>
<p:tagLst xmlns:p="http://schemas.openxmlformats.org/presentationml/2006/main">
  <p:tag name="AS_UNIQUEID" val="59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8.xml><?xml version="1.0" encoding="utf-8"?>
<p:tagLst xmlns:p="http://schemas.openxmlformats.org/presentationml/2006/main">
  <p:tag name="AS_UNIQUEID" val="59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9.xml><?xml version="1.0" encoding="utf-8"?>
<p:tagLst xmlns:p="http://schemas.openxmlformats.org/presentationml/2006/main">
  <p:tag name="AS_UNIQUEID" val="597"/>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3.xml><?xml version="1.0" encoding="utf-8"?>
<p:tagLst xmlns:p="http://schemas.openxmlformats.org/presentationml/2006/main">
  <p:tag name="AS_UNIQUEID" val="16339"/>
</p:tagLst>
</file>

<file path=ppt/tags/tag230.xml><?xml version="1.0" encoding="utf-8"?>
<p:tagLst xmlns:p="http://schemas.openxmlformats.org/presentationml/2006/main">
  <p:tag name="AS_UNIQUEID" val="59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p="http://schemas.openxmlformats.org/presentationml/2006/main">
  <p:tag name="AS_UNIQUEID" val="59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2.xml><?xml version="1.0" encoding="utf-8"?>
<p:tagLst xmlns:p="http://schemas.openxmlformats.org/presentationml/2006/main">
  <p:tag name="AS_UNIQUEID" val="60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233.xml><?xml version="1.0" encoding="utf-8"?>
<p:tagLst xmlns:p="http://schemas.openxmlformats.org/presentationml/2006/main">
  <p:tag name="AS_UNIQUEID" val="60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4.xml><?xml version="1.0" encoding="utf-8"?>
<p:tagLst xmlns:p="http://schemas.openxmlformats.org/presentationml/2006/main">
  <p:tag name="AS_UNIQUEID" val="60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5.xml><?xml version="1.0" encoding="utf-8"?>
<p:tagLst xmlns:p="http://schemas.openxmlformats.org/presentationml/2006/main">
  <p:tag name="AS_UNIQUEID" val="60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6.xml><?xml version="1.0" encoding="utf-8"?>
<p:tagLst xmlns:p="http://schemas.openxmlformats.org/presentationml/2006/main">
  <p:tag name="AS_UNIQUEID" val="60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7.xml><?xml version="1.0" encoding="utf-8"?>
<p:tagLst xmlns:p="http://schemas.openxmlformats.org/presentationml/2006/main">
  <p:tag name="AS_UNIQUEID" val="60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8.xml><?xml version="1.0" encoding="utf-8"?>
<p:tagLst xmlns:p="http://schemas.openxmlformats.org/presentationml/2006/main">
  <p:tag name="AS_UNIQUEID" val="607"/>
  <p:tag name="KSO_WM_BEAUTIFY_FLAG" val="#wm#"/>
  <p:tag name="KSO_WM_TAG_VERSION" val="1.0"/>
  <p:tag name="KSO_WM_TEMPLATE_CATEGORY" val="custom"/>
  <p:tag name="KSO_WM_TEMPLATE_INDEX" val="20191597"/>
  <p:tag name="KSO_WM_UNIT_COMPATIBLE" val="0"/>
  <p:tag name="KSO_WM_UNIT_DIAGRAM_ISNUMVISUAL" val="0"/>
  <p:tag name="KSO_WM_UNIT_DIAGRAM_ISREFERUNIT" val="0"/>
  <p:tag name="KSO_WM_UNIT_HIGHLIGHT" val="0"/>
  <p:tag name="KSO_WM_UNIT_ID" val="_0**"/>
  <p:tag name="KSO_WM_UNIT_LAYERLEVEL" val="1"/>
</p:tagLst>
</file>

<file path=ppt/tags/tag239.xml><?xml version="1.0" encoding="utf-8"?>
<p:tagLst xmlns:p="http://schemas.openxmlformats.org/presentationml/2006/main">
  <p:tag name="AS_UNIQUEID" val="608"/>
  <p:tag name="KSO_WM_BEAUTIFY_FLAG" val="#wm#"/>
  <p:tag name="KSO_WM_TAG_VERSION" val="1.0"/>
  <p:tag name="KSO_WM_TEMPLATE_CATEGORY" val="custom"/>
  <p:tag name="KSO_WM_TEMPLATE_INDEX" val="20191597"/>
  <p:tag name="KSO_WM_UNIT_COMPATIBLE" val="0"/>
  <p:tag name="KSO_WM_UNIT_DIAGRAM_ISNUMVISUAL" val="0"/>
  <p:tag name="KSO_WM_UNIT_DIAGRAM_ISREFERUNIT" val="0"/>
  <p:tag name="KSO_WM_UNIT_HIGHLIGHT" val="0"/>
  <p:tag name="KSO_WM_UNIT_ID" val="_0**"/>
  <p:tag name="KSO_WM_UNIT_LAYERLEVEL" val="1"/>
</p:tagLst>
</file>

<file path=ppt/tags/tag24.xml><?xml version="1.0" encoding="utf-8"?>
<p:tagLst xmlns:p="http://schemas.openxmlformats.org/presentationml/2006/main">
  <p:tag name="AS_UNIQUEID" val="16340"/>
</p:tagLst>
</file>

<file path=ppt/tags/tag240.xml><?xml version="1.0" encoding="utf-8"?>
<p:tagLst xmlns:p="http://schemas.openxmlformats.org/presentationml/2006/main">
  <p:tag name="AS_UNIQUEID" val="60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1.xml><?xml version="1.0" encoding="utf-8"?>
<p:tagLst xmlns:p="http://schemas.openxmlformats.org/presentationml/2006/main">
  <p:tag name="AS_UNIQUEID" val="61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2.xml><?xml version="1.0" encoding="utf-8"?>
<p:tagLst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3.xml><?xml version="1.0" encoding="utf-8"?>
<p:tagLst xmlns:p="http://schemas.openxmlformats.org/presentationml/2006/main">
  <p:tag name="AS_UNIQUEID" val="612"/>
  <p:tag name="KSO_WM_BEAUTIFY_FLAG" val="#wm#"/>
  <p:tag name="KSO_WM_TAG_VERSION" val="1.0"/>
  <p:tag name="KSO_WM_TEMPLATE_CATEGORY" val="custom"/>
  <p:tag name="KSO_WM_TEMPLATE_COLOR_TYPE" val="1"/>
  <p:tag name="KSO_WM_TEMPLATE_INDEX" val="20191597"/>
  <p:tag name="KSO_WM_TEMPLATE_MASTER_THUMB_INDEX" val="12"/>
  <p:tag name="KSO_WM_TEMPLATE_MASTER_TYPE" val="1"/>
  <p:tag name="KSO_WM_TEMPLATE_SUBCATEGORY" val="0"/>
  <p:tag name="KSO_WM_TEMPLATE_THUMBS_INDEX" val="1、5、7、8、10、13、15"/>
  <p:tag name="KSO_WM_UNIT_SHOW_EDIT_AREA_INDICATION" val="0"/>
</p:tagLst>
</file>

<file path=ppt/tags/tag244.xml><?xml version="1.0" encoding="utf-8"?>
<p:tagLst xmlns:p="http://schemas.openxmlformats.org/presentationml/2006/main">
  <p:tag name="AS_UNIQUEID" val="13032"/>
  <p:tag name="PA" val="v5.2.8"/>
</p:tagLst>
</file>

<file path=ppt/tags/tag245.xml><?xml version="1.0" encoding="utf-8"?>
<p:tagLst xmlns:p="http://schemas.openxmlformats.org/presentationml/2006/main">
  <p:tag name="AS_UNIQUEID" val="14046"/>
</p:tagLst>
</file>

<file path=ppt/tags/tag246.xml><?xml version="1.0" encoding="utf-8"?>
<p:tagLst xmlns:p="http://schemas.openxmlformats.org/presentationml/2006/main">
  <p:tag name="AS_UNIQUEID" val="5894"/>
</p:tagLst>
</file>

<file path=ppt/tags/tag247.xml><?xml version="1.0" encoding="utf-8"?>
<p:tagLst xmlns:p="http://schemas.openxmlformats.org/presentationml/2006/main">
  <p:tag name="AS_UNIQUEID" val="13032"/>
  <p:tag name="PA" val="v5.2.8"/>
</p:tagLst>
</file>

<file path=ppt/tags/tag248.xml><?xml version="1.0" encoding="utf-8"?>
<p:tagLst xmlns:p="http://schemas.openxmlformats.org/presentationml/2006/main">
  <p:tag name="AS_UNIQUEID" val="3051"/>
</p:tagLst>
</file>

<file path=ppt/tags/tag249.xml><?xml version="1.0" encoding="utf-8"?>
<p:tagLst xmlns:p="http://schemas.openxmlformats.org/presentationml/2006/main">
  <p:tag name="AS_UNIQUEID" val="3052"/>
</p:tagLst>
</file>

<file path=ppt/tags/tag25.xml><?xml version="1.0" encoding="utf-8"?>
<p:tagLst xmlns:p="http://schemas.openxmlformats.org/presentationml/2006/main">
  <p:tag name="AS_UNIQUEID" val="16341"/>
</p:tagLst>
</file>

<file path=ppt/tags/tag250.xml><?xml version="1.0" encoding="utf-8"?>
<p:tagLst xmlns:p="http://schemas.openxmlformats.org/presentationml/2006/main">
  <p:tag name="AS_UNIQUEID" val="3053"/>
</p:tagLst>
</file>

<file path=ppt/tags/tag251.xml><?xml version="1.0" encoding="utf-8"?>
<p:tagLst xmlns:p="http://schemas.openxmlformats.org/presentationml/2006/main">
  <p:tag name="AS_UNIQUEID" val="3054"/>
</p:tagLst>
</file>

<file path=ppt/tags/tag252.xml><?xml version="1.0" encoding="utf-8"?>
<p:tagLst xmlns:p="http://schemas.openxmlformats.org/presentationml/2006/main">
  <p:tag name="AS_UNIQUEID" val="3055"/>
</p:tagLst>
</file>

<file path=ppt/tags/tag253.xml><?xml version="1.0" encoding="utf-8"?>
<p:tagLst xmlns:p="http://schemas.openxmlformats.org/presentationml/2006/main">
  <p:tag name="AS_UNIQUEID" val="3056"/>
</p:tagLst>
</file>

<file path=ppt/tags/tag254.xml><?xml version="1.0" encoding="utf-8"?>
<p:tagLst xmlns:p="http://schemas.openxmlformats.org/presentationml/2006/main">
  <p:tag name="AS_UNIQUEID" val="3885"/>
</p:tagLst>
</file>

<file path=ppt/tags/tag255.xml><?xml version="1.0" encoding="utf-8"?>
<p:tagLst xmlns:p="http://schemas.openxmlformats.org/presentationml/2006/main">
  <p:tag name="AS_UNIQUEID" val="4192"/>
</p:tagLst>
</file>

<file path=ppt/tags/tag256.xml><?xml version="1.0" encoding="utf-8"?>
<p:tagLst xmlns:p="http://schemas.openxmlformats.org/presentationml/2006/main">
  <p:tag name="AS_UNIQUEID" val="1345"/>
</p:tagLst>
</file>

<file path=ppt/tags/tag257.xml><?xml version="1.0" encoding="utf-8"?>
<p:tagLst xmlns:p="http://schemas.openxmlformats.org/presentationml/2006/main">
  <p:tag name="AS_UNIQUEID" val="16419"/>
</p:tagLst>
</file>

<file path=ppt/tags/tag258.xml><?xml version="1.0" encoding="utf-8"?>
<p:tagLst xmlns:p="http://schemas.openxmlformats.org/presentationml/2006/main">
  <p:tag name="AS_UNIQUEID" val="16747"/>
</p:tagLst>
</file>

<file path=ppt/tags/tag259.xml><?xml version="1.0" encoding="utf-8"?>
<p:tagLst xmlns:p="http://schemas.openxmlformats.org/presentationml/2006/main">
  <p:tag name="AS_UNIQUEID" val="16748"/>
</p:tagLst>
</file>

<file path=ppt/tags/tag26.xml><?xml version="1.0" encoding="utf-8"?>
<p:tagLst xmlns:p="http://schemas.openxmlformats.org/presentationml/2006/main">
  <p:tag name="AS_UNIQUEID" val="16342"/>
</p:tagLst>
</file>

<file path=ppt/tags/tag260.xml><?xml version="1.0" encoding="utf-8"?>
<p:tagLst xmlns:p="http://schemas.openxmlformats.org/presentationml/2006/main">
  <p:tag name="AS_UNIQUEID" val="16749"/>
  <p:tag name="KSO_WM_BEAUTIFY_FLAG" val=""/>
</p:tagLst>
</file>

<file path=ppt/tags/tag261.xml><?xml version="1.0" encoding="utf-8"?>
<p:tagLst xmlns:p="http://schemas.openxmlformats.org/presentationml/2006/main">
  <p:tag name="AS_UNIQUEID" val="10020"/>
  <p:tag name="KSO_WM_BEAUTIFY_FLAG" val=""/>
</p:tagLst>
</file>

<file path=ppt/tags/tag262.xml><?xml version="1.0" encoding="utf-8"?>
<p:tagLst xmlns:p="http://schemas.openxmlformats.org/presentationml/2006/main">
  <p:tag name="AS_UNIQUEID" val="2788"/>
</p:tagLst>
</file>

<file path=ppt/tags/tag263.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91597_5"/>
  <p:tag name="KSO_WM_SLIDE_INDEX" val="5"/>
  <p:tag name="KSO_WM_SLIDE_ITEM_CNT" val="5"/>
  <p:tag name="KSO_WM_SLIDE_LAYOUT" val="a_l"/>
  <p:tag name="KSO_WM_SLIDE_LAYOUT_CNT" val="1_1"/>
  <p:tag name="KSO_WM_SLIDE_SUBTYPE" val="diag"/>
  <p:tag name="KSO_WM_SLIDE_TYPE" val="contents"/>
  <p:tag name="KSO_WM_SPECIAL_SOURCE" val="bdnull"/>
  <p:tag name="KSO_WM_TAG_VERSION" val="1.0"/>
  <p:tag name="KSO_WM_TEMPLATE_CATEGORY" val="custom"/>
  <p:tag name="KSO_WM_TEMPLATE_COLOR_TYPE" val="1"/>
  <p:tag name="KSO_WM_TEMPLATE_INDEX" val="20191597"/>
  <p:tag name="KSO_WM_TEMPLATE_MASTER_TYPE" val="1"/>
  <p:tag name="KSO_WM_TEMPLATE_SUBCATEGORY" val="0"/>
</p:tagLst>
</file>

<file path=ppt/tags/tag264.xml><?xml version="1.0" encoding="utf-8"?>
<p:tagLst xmlns:p="http://schemas.openxmlformats.org/presentationml/2006/main">
  <p:tag name="AS_UNIQUEID" val="263"/>
</p:tagLst>
</file>

<file path=ppt/tags/tag265.xml><?xml version="1.0" encoding="utf-8"?>
<p:tagLst xmlns:p="http://schemas.openxmlformats.org/presentationml/2006/main">
  <p:tag name="AS_UNIQUEID" val="264"/>
</p:tagLst>
</file>

<file path=ppt/tags/tag266.xml><?xml version="1.0" encoding="utf-8"?>
<p:tagLst xmlns:p="http://schemas.openxmlformats.org/presentationml/2006/main">
  <p:tag name="AS_UNIQUEID" val="265"/>
</p:tagLst>
</file>

<file path=ppt/tags/tag267.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91597_5"/>
  <p:tag name="KSO_WM_SLIDE_INDEX" val="5"/>
  <p:tag name="KSO_WM_SLIDE_ITEM_CNT" val="5"/>
  <p:tag name="KSO_WM_SLIDE_LAYOUT" val="a_l"/>
  <p:tag name="KSO_WM_SLIDE_LAYOUT_CNT" val="1_1"/>
  <p:tag name="KSO_WM_SLIDE_SUBTYPE" val="diag"/>
  <p:tag name="KSO_WM_SLIDE_TYPE" val="contents"/>
  <p:tag name="KSO_WM_SPECIAL_SOURCE" val="bdnull"/>
  <p:tag name="KSO_WM_TAG_VERSION" val="1.0"/>
  <p:tag name="KSO_WM_TEMPLATE_CATEGORY" val="custom"/>
  <p:tag name="KSO_WM_TEMPLATE_COLOR_TYPE" val="1"/>
  <p:tag name="KSO_WM_TEMPLATE_INDEX" val="20191597"/>
  <p:tag name="KSO_WM_TEMPLATE_MASTER_TYPE" val="1"/>
  <p:tag name="KSO_WM_TEMPLATE_SUBCATEGORY" val="0"/>
</p:tagLst>
</file>

<file path=ppt/tags/tag268.xml><?xml version="1.0" encoding="utf-8"?>
<p:tagLst xmlns:p="http://schemas.openxmlformats.org/presentationml/2006/main">
  <p:tag name="AS_UNIQUEID" val="263"/>
</p:tagLst>
</file>

<file path=ppt/tags/tag269.xml><?xml version="1.0" encoding="utf-8"?>
<p:tagLst xmlns:p="http://schemas.openxmlformats.org/presentationml/2006/main">
  <p:tag name="AS_UNIQUEID" val="264"/>
</p:tagLst>
</file>

<file path=ppt/tags/tag27.xml><?xml version="1.0" encoding="utf-8"?>
<p:tagLst xmlns:p="http://schemas.openxmlformats.org/presentationml/2006/main">
  <p:tag name="AS_UNIQUEID" val="16343"/>
</p:tagLst>
</file>

<file path=ppt/tags/tag270.xml><?xml version="1.0" encoding="utf-8"?>
<p:tagLst xmlns:p="http://schemas.openxmlformats.org/presentationml/2006/main">
  <p:tag name="AS_UNIQUEID" val="265"/>
</p:tagLst>
</file>

<file path=ppt/tags/tag271.xml><?xml version="1.0" encoding="utf-8"?>
<p:tagLst xmlns:p="http://schemas.openxmlformats.org/presentationml/2006/main">
  <p:tag name="AS_UNIQUEID" val="14046"/>
</p:tagLst>
</file>

<file path=ppt/tags/tag272.xml><?xml version="1.0" encoding="utf-8"?>
<p:tagLst xmlns:p="http://schemas.openxmlformats.org/presentationml/2006/main">
  <p:tag name="AS_UNIQUEID" val="16747"/>
</p:tagLst>
</file>

<file path=ppt/tags/tag273.xml><?xml version="1.0" encoding="utf-8"?>
<p:tagLst xmlns:p="http://schemas.openxmlformats.org/presentationml/2006/main">
  <p:tag name="AS_UNIQUEID" val="16748"/>
</p:tagLst>
</file>

<file path=ppt/tags/tag274.xml><?xml version="1.0" encoding="utf-8"?>
<p:tagLst xmlns:p="http://schemas.openxmlformats.org/presentationml/2006/main">
  <p:tag name="AS_UNIQUEID" val="16749"/>
  <p:tag name="KSO_WM_BEAUTIFY_FLAG" val=""/>
</p:tagLst>
</file>

<file path=ppt/tags/tag275.xml><?xml version="1.0" encoding="utf-8"?>
<p:tagLst xmlns:p="http://schemas.openxmlformats.org/presentationml/2006/main">
  <p:tag name="AS_UNIQUEID" val="10020"/>
  <p:tag name="KSO_WM_BEAUTIFY_FLAG" val=""/>
</p:tagLst>
</file>

<file path=ppt/tags/tag276.xml><?xml version="1.0" encoding="utf-8"?>
<p:tagLst xmlns:p="http://schemas.openxmlformats.org/presentationml/2006/main">
  <p:tag name="AS_UNIQUEID" val="2788"/>
</p:tagLst>
</file>

<file path=ppt/tags/tag277.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91597_5"/>
  <p:tag name="KSO_WM_SLIDE_INDEX" val="5"/>
  <p:tag name="KSO_WM_SLIDE_ITEM_CNT" val="5"/>
  <p:tag name="KSO_WM_SLIDE_LAYOUT" val="a_l"/>
  <p:tag name="KSO_WM_SLIDE_LAYOUT_CNT" val="1_1"/>
  <p:tag name="KSO_WM_SLIDE_SUBTYPE" val="diag"/>
  <p:tag name="KSO_WM_SLIDE_TYPE" val="contents"/>
  <p:tag name="KSO_WM_SPECIAL_SOURCE" val="bdnull"/>
  <p:tag name="KSO_WM_TAG_VERSION" val="1.0"/>
  <p:tag name="KSO_WM_TEMPLATE_CATEGORY" val="custom"/>
  <p:tag name="KSO_WM_TEMPLATE_COLOR_TYPE" val="1"/>
  <p:tag name="KSO_WM_TEMPLATE_INDEX" val="20191597"/>
  <p:tag name="KSO_WM_TEMPLATE_MASTER_TYPE" val="1"/>
  <p:tag name="KSO_WM_TEMPLATE_SUBCATEGORY" val="0"/>
</p:tagLst>
</file>

<file path=ppt/tags/tag278.xml><?xml version="1.0" encoding="utf-8"?>
<p:tagLst xmlns:p="http://schemas.openxmlformats.org/presentationml/2006/main">
  <p:tag name="AS_UNIQUEID" val="263"/>
</p:tagLst>
</file>

<file path=ppt/tags/tag279.xml><?xml version="1.0" encoding="utf-8"?>
<p:tagLst xmlns:p="http://schemas.openxmlformats.org/presentationml/2006/main">
  <p:tag name="AS_UNIQUEID" val="264"/>
</p:tagLst>
</file>

<file path=ppt/tags/tag28.xml><?xml version="1.0" encoding="utf-8"?>
<p:tagLst xmlns:p="http://schemas.openxmlformats.org/presentationml/2006/main">
  <p:tag name="AS_UNIQUEID" val="16344"/>
</p:tagLst>
</file>

<file path=ppt/tags/tag280.xml><?xml version="1.0" encoding="utf-8"?>
<p:tagLst xmlns:p="http://schemas.openxmlformats.org/presentationml/2006/main">
  <p:tag name="AS_UNIQUEID" val="265"/>
</p:tagLst>
</file>

<file path=ppt/tags/tag281.xml><?xml version="1.0" encoding="utf-8"?>
<p:tagLst xmlns:p="http://schemas.openxmlformats.org/presentationml/2006/main">
  <p:tag name="AS_UNIQUEID" val="3943"/>
</p:tagLst>
</file>

<file path=ppt/tags/tag282.xml><?xml version="1.0" encoding="utf-8"?>
<p:tagLst xmlns:p="http://schemas.openxmlformats.org/presentationml/2006/main">
  <p:tag name="AS_UNIQUEID" val="3944"/>
</p:tagLst>
</file>

<file path=ppt/tags/tag283.xml><?xml version="1.0" encoding="utf-8"?>
<p:tagLst xmlns:p="http://schemas.openxmlformats.org/presentationml/2006/main">
  <p:tag name="AS_UNIQUEID" val="3408"/>
</p:tagLst>
</file>

<file path=ppt/tags/tag284.xml><?xml version="1.0" encoding="utf-8"?>
<p:tagLst xmlns:p="http://schemas.openxmlformats.org/presentationml/2006/main">
  <p:tag name="AS_UNIQUEID" val="3054"/>
  <p:tag name="KSO_WM_BEAUTIFY_FLAG" val=""/>
</p:tagLst>
</file>

<file path=ppt/tags/tag285.xml><?xml version="1.0" encoding="utf-8"?>
<p:tagLst xmlns:p="http://schemas.openxmlformats.org/presentationml/2006/main">
  <p:tag name="AS_UNIQUEID" val="3055"/>
  <p:tag name="KSO_WM_BEAUTIFY_FLAG" val=""/>
</p:tagLst>
</file>

<file path=ppt/tags/tag286.xml><?xml version="1.0" encoding="utf-8"?>
<p:tagLst xmlns:p="http://schemas.openxmlformats.org/presentationml/2006/main">
  <p:tag name="AS_UNIQUEID" val="3056"/>
  <p:tag name="KSO_WM_BEAUTIFY_FLAG" val=""/>
</p:tagLst>
</file>

<file path=ppt/tags/tag287.xml><?xml version="1.0" encoding="utf-8"?>
<p:tagLst xmlns:p="http://schemas.openxmlformats.org/presentationml/2006/main">
  <p:tag name="AS_UNIQUEID" val="3054"/>
  <p:tag name="KSO_WM_BEAUTIFY_FLAG" val=""/>
</p:tagLst>
</file>

<file path=ppt/tags/tag288.xml><?xml version="1.0" encoding="utf-8"?>
<p:tagLst xmlns:p="http://schemas.openxmlformats.org/presentationml/2006/main">
  <p:tag name="AS_UNIQUEID" val="3408"/>
</p:tagLst>
</file>

<file path=ppt/tags/tag289.xml><?xml version="1.0" encoding="utf-8"?>
<p:tagLst xmlns:p="http://schemas.openxmlformats.org/presentationml/2006/main">
  <p:tag name="AS_UNIQUEID" val="3054"/>
  <p:tag name="KSO_WM_BEAUTIFY_FLAG" val=""/>
</p:tagLst>
</file>

<file path=ppt/tags/tag29.xml><?xml version="1.0" encoding="utf-8"?>
<p:tagLst xmlns:p="http://schemas.openxmlformats.org/presentationml/2006/main">
  <p:tag name="AS_UNIQUEID" val="16345"/>
</p:tagLst>
</file>

<file path=ppt/tags/tag290.xml><?xml version="1.0" encoding="utf-8"?>
<p:tagLst xmlns:p="http://schemas.openxmlformats.org/presentationml/2006/main">
  <p:tag name="AS_UNIQUEID" val="3408"/>
</p:tagLst>
</file>

<file path=ppt/tags/tag291.xml><?xml version="1.0" encoding="utf-8"?>
<p:tagLst xmlns:p="http://schemas.openxmlformats.org/presentationml/2006/main">
  <p:tag name="AS_UNIQUEID" val="3054"/>
  <p:tag name="KSO_WM_BEAUTIFY_FLAG" val=""/>
</p:tagLst>
</file>

<file path=ppt/tags/tag292.xml><?xml version="1.0" encoding="utf-8"?>
<p:tagLst xmlns:p="http://schemas.openxmlformats.org/presentationml/2006/main">
  <p:tag name="AS_UNIQUEID" val="3408"/>
</p:tagLst>
</file>

<file path=ppt/tags/tag293.xml><?xml version="1.0" encoding="utf-8"?>
<p:tagLst xmlns:p="http://schemas.openxmlformats.org/presentationml/2006/main">
  <p:tag name="AS_UNIQUEID" val="3943"/>
</p:tagLst>
</file>

<file path=ppt/tags/tag294.xml><?xml version="1.0" encoding="utf-8"?>
<p:tagLst xmlns:p="http://schemas.openxmlformats.org/presentationml/2006/main">
  <p:tag name="AS_UNIQUEID" val="3944"/>
</p:tagLst>
</file>

<file path=ppt/tags/tag295.xml><?xml version="1.0" encoding="utf-8"?>
<p:tagLst xmlns:p="http://schemas.openxmlformats.org/presentationml/2006/main">
  <p:tag name="AS_UNIQUEID" val="3408"/>
</p:tagLst>
</file>

<file path=ppt/tags/tag296.xml><?xml version="1.0" encoding="utf-8"?>
<p:tagLst xmlns:p="http://schemas.openxmlformats.org/presentationml/2006/main">
  <p:tag name="AS_UNIQUEID" val="3054"/>
  <p:tag name="KSO_WM_BEAUTIFY_FLAG" val=""/>
</p:tagLst>
</file>

<file path=ppt/tags/tag297.xml><?xml version="1.0" encoding="utf-8"?>
<p:tagLst xmlns:p="http://schemas.openxmlformats.org/presentationml/2006/main">
  <p:tag name="AS_UNIQUEID" val="3055"/>
  <p:tag name="KSO_WM_BEAUTIFY_FLAG" val=""/>
</p:tagLst>
</file>

<file path=ppt/tags/tag298.xml><?xml version="1.0" encoding="utf-8"?>
<p:tagLst xmlns:p="http://schemas.openxmlformats.org/presentationml/2006/main">
  <p:tag name="AS_UNIQUEID" val="3056"/>
  <p:tag name="KSO_WM_BEAUTIFY_FLAG" val=""/>
</p:tagLst>
</file>

<file path=ppt/tags/tag299.xml><?xml version="1.0" encoding="utf-8"?>
<p:tagLst xmlns:p="http://schemas.openxmlformats.org/presentationml/2006/main">
  <p:tag name="AS_UNIQUEID" val="3054"/>
  <p:tag name="KSO_WM_BEAUTIFY_FLAG" val=""/>
</p:tagLst>
</file>

<file path=ppt/tags/tag3.xml><?xml version="1.0" encoding="utf-8"?>
<p:tagLst xmlns:p="http://schemas.openxmlformats.org/presentationml/2006/main">
  <p:tag name="AS_UNIQUEID" val="16315"/>
</p:tagLst>
</file>

<file path=ppt/tags/tag30.xml><?xml version="1.0" encoding="utf-8"?>
<p:tagLst xmlns:p="http://schemas.openxmlformats.org/presentationml/2006/main">
  <p:tag name="AS_UNIQUEID" val="16347"/>
</p:tagLst>
</file>

<file path=ppt/tags/tag300.xml><?xml version="1.0" encoding="utf-8"?>
<p:tagLst xmlns:p="http://schemas.openxmlformats.org/presentationml/2006/main">
  <p:tag name="AS_UNIQUEID" val="3054"/>
  <p:tag name="KSO_WM_BEAUTIFY_FLAG" val=""/>
</p:tagLst>
</file>

<file path=ppt/tags/tag301.xml><?xml version="1.0" encoding="utf-8"?>
<p:tagLst xmlns:p="http://schemas.openxmlformats.org/presentationml/2006/main">
  <p:tag name="AS_UNIQUEID" val="3408"/>
</p:tagLst>
</file>

<file path=ppt/tags/tag302.xml><?xml version="1.0" encoding="utf-8"?>
<p:tagLst xmlns:p="http://schemas.openxmlformats.org/presentationml/2006/main">
  <p:tag name="AS_UNIQUEID" val="3054"/>
  <p:tag name="KSO_WM_BEAUTIFY_FLAG" val=""/>
</p:tagLst>
</file>

<file path=ppt/tags/tag303.xml><?xml version="1.0" encoding="utf-8"?>
<p:tagLst xmlns:p="http://schemas.openxmlformats.org/presentationml/2006/main">
  <p:tag name="AS_UNIQUEID" val="3408"/>
</p:tagLst>
</file>

<file path=ppt/tags/tag304.xml><?xml version="1.0" encoding="utf-8"?>
<p:tagLst xmlns:p="http://schemas.openxmlformats.org/presentationml/2006/main">
  <p:tag name="AS_UNIQUEID" val="3054"/>
  <p:tag name="KSO_WM_BEAUTIFY_FLAG" val=""/>
</p:tagLst>
</file>

<file path=ppt/tags/tag305.xml><?xml version="1.0" encoding="utf-8"?>
<p:tagLst xmlns:p="http://schemas.openxmlformats.org/presentationml/2006/main">
  <p:tag name="AS_UNIQUEID" val="3408"/>
</p:tagLst>
</file>

<file path=ppt/tags/tag306.xml><?xml version="1.0" encoding="utf-8"?>
<p:tagLst xmlns:p="http://schemas.openxmlformats.org/presentationml/2006/main">
  <p:tag name="AS_UNIQUEID" val="14046"/>
</p:tagLst>
</file>

<file path=ppt/tags/tag307.xml><?xml version="1.0" encoding="utf-8"?>
<p:tagLst xmlns:p="http://schemas.openxmlformats.org/presentationml/2006/main">
  <p:tag name="AS_UNIQUEID" val="13032"/>
  <p:tag name="PA" val="v5.2.8"/>
</p:tagLst>
</file>

<file path=ppt/tags/tag308.xml><?xml version="1.0" encoding="utf-8"?>
<p:tagLst xmlns:p="http://schemas.openxmlformats.org/presentationml/2006/main">
  <p:tag name="AS_UNIQUEID" val="5894"/>
</p:tagLst>
</file>

<file path=ppt/tags/tag309.xml><?xml version="1.0" encoding="utf-8"?>
<p:tagLst xmlns:p="http://schemas.openxmlformats.org/presentationml/2006/main">
  <p:tag name="AS_UNIQUEID" val="16747"/>
</p:tagLst>
</file>

<file path=ppt/tags/tag31.xml><?xml version="1.0" encoding="utf-8"?>
<p:tagLst xmlns:p="http://schemas.openxmlformats.org/presentationml/2006/main">
  <p:tag name="AS_UNIQUEID" val="16348"/>
</p:tagLst>
</file>

<file path=ppt/tags/tag310.xml><?xml version="1.0" encoding="utf-8"?>
<p:tagLst xmlns:p="http://schemas.openxmlformats.org/presentationml/2006/main">
  <p:tag name="AS_UNIQUEID" val="16748"/>
</p:tagLst>
</file>

<file path=ppt/tags/tag311.xml><?xml version="1.0" encoding="utf-8"?>
<p:tagLst xmlns:p="http://schemas.openxmlformats.org/presentationml/2006/main">
  <p:tag name="AS_UNIQUEID" val="16749"/>
  <p:tag name="KSO_WM_BEAUTIFY_FLAG" val=""/>
</p:tagLst>
</file>

<file path=ppt/tags/tag312.xml><?xml version="1.0" encoding="utf-8"?>
<p:tagLst xmlns:p="http://schemas.openxmlformats.org/presentationml/2006/main">
  <p:tag name="AS_UNIQUEID" val="10020"/>
  <p:tag name="KSO_WM_BEAUTIFY_FLAG" val=""/>
</p:tagLst>
</file>

<file path=ppt/tags/tag313.xml><?xml version="1.0" encoding="utf-8"?>
<p:tagLst xmlns:p="http://schemas.openxmlformats.org/presentationml/2006/main">
  <p:tag name="AS_UNIQUEID" val="2788"/>
</p:tagLst>
</file>

<file path=ppt/tags/tag314.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91597_5"/>
  <p:tag name="KSO_WM_SLIDE_INDEX" val="5"/>
  <p:tag name="KSO_WM_SLIDE_ITEM_CNT" val="5"/>
  <p:tag name="KSO_WM_SLIDE_LAYOUT" val="a_l"/>
  <p:tag name="KSO_WM_SLIDE_LAYOUT_CNT" val="1_1"/>
  <p:tag name="KSO_WM_SLIDE_SUBTYPE" val="diag"/>
  <p:tag name="KSO_WM_SLIDE_TYPE" val="contents"/>
  <p:tag name="KSO_WM_SPECIAL_SOURCE" val="bdnull"/>
  <p:tag name="KSO_WM_TAG_VERSION" val="1.0"/>
  <p:tag name="KSO_WM_TEMPLATE_CATEGORY" val="custom"/>
  <p:tag name="KSO_WM_TEMPLATE_COLOR_TYPE" val="1"/>
  <p:tag name="KSO_WM_TEMPLATE_INDEX" val="20191597"/>
  <p:tag name="KSO_WM_TEMPLATE_MASTER_TYPE" val="1"/>
  <p:tag name="KSO_WM_TEMPLATE_SUBCATEGORY" val="0"/>
</p:tagLst>
</file>

<file path=ppt/tags/tag315.xml><?xml version="1.0" encoding="utf-8"?>
<p:tagLst xmlns:p="http://schemas.openxmlformats.org/presentationml/2006/main">
  <p:tag name="AS_UNIQUEID" val="263"/>
</p:tagLst>
</file>

<file path=ppt/tags/tag316.xml><?xml version="1.0" encoding="utf-8"?>
<p:tagLst xmlns:p="http://schemas.openxmlformats.org/presentationml/2006/main">
  <p:tag name="AS_UNIQUEID" val="264"/>
</p:tagLst>
</file>

<file path=ppt/tags/tag317.xml><?xml version="1.0" encoding="utf-8"?>
<p:tagLst xmlns:p="http://schemas.openxmlformats.org/presentationml/2006/main">
  <p:tag name="AS_UNIQUEID" val="265"/>
</p:tagLst>
</file>

<file path=ppt/tags/tag318.xml><?xml version="1.0" encoding="utf-8"?>
<p:tagLst xmlns:p="http://schemas.openxmlformats.org/presentationml/2006/main">
  <p:tag name="AS_UNIQUEID" val="14046"/>
</p:tagLst>
</file>

<file path=ppt/tags/tag319.xml><?xml version="1.0" encoding="utf-8"?>
<p:tagLst xmlns:p="http://schemas.openxmlformats.org/presentationml/2006/main">
  <p:tag name="TABLE_ENDDRAG_ORIGIN_RECT" val="890*309"/>
  <p:tag name="TABLE_ENDDRAG_RECT" val="24*163*890*309"/>
</p:tagLst>
</file>

<file path=ppt/tags/tag32.xml><?xml version="1.0" encoding="utf-8"?>
<p:tagLst xmlns:p="http://schemas.openxmlformats.org/presentationml/2006/main">
  <p:tag name="AS_UNIQUEID" val="16349"/>
</p:tagLst>
</file>

<file path=ppt/tags/tag320.xml><?xml version="1.0" encoding="utf-8"?>
<p:tagLst xmlns:p="http://schemas.openxmlformats.org/presentationml/2006/main">
  <p:tag name="AS_UNIQUEID" val="14046"/>
</p:tagLst>
</file>

<file path=ppt/tags/tag321.xml><?xml version="1.0" encoding="utf-8"?>
<p:tagLst xmlns:p="http://schemas.openxmlformats.org/presentationml/2006/main">
  <p:tag name="AS_UNIQUEID" val="13032"/>
  <p:tag name="PA" val="v5.2.8"/>
</p:tagLst>
</file>

<file path=ppt/tags/tag322.xml><?xml version="1.0" encoding="utf-8"?>
<p:tagLst xmlns:p="http://schemas.openxmlformats.org/presentationml/2006/main">
  <p:tag name="AS_UNIQUEID" val="5894"/>
</p:tagLst>
</file>

<file path=ppt/tags/tag323.xml><?xml version="1.0" encoding="utf-8"?>
<p:tagLst xmlns:p="http://schemas.openxmlformats.org/presentationml/2006/main">
  <p:tag name="AS_UNIQUEID" val="5894"/>
</p:tagLst>
</file>

<file path=ppt/tags/tag324.xml><?xml version="1.0" encoding="utf-8"?>
<p:tagLst xmlns:p="http://schemas.openxmlformats.org/presentationml/2006/main">
  <p:tag name="AS_UNIQUEID" val="14046"/>
</p:tagLst>
</file>

<file path=ppt/tags/tag325.xml><?xml version="1.0" encoding="utf-8"?>
<p:tagLst xmlns:p="http://schemas.openxmlformats.org/presentationml/2006/main">
  <p:tag name="TABLE_ENDDRAG_ORIGIN_RECT" val="798*266"/>
  <p:tag name="TABLE_ENDDRAG_RECT" val="59*59*798*266"/>
</p:tagLst>
</file>

<file path=ppt/tags/tag326.xml><?xml version="1.0" encoding="utf-8"?>
<p:tagLst xmlns:p="http://schemas.openxmlformats.org/presentationml/2006/main">
  <p:tag name="AS_UNIQUEID" val="14046"/>
</p:tagLst>
</file>

<file path=ppt/tags/tag327.xml><?xml version="1.0" encoding="utf-8"?>
<p:tagLst xmlns:p="http://schemas.openxmlformats.org/presentationml/2006/main">
  <p:tag name="AS_UNIQUEID" val="14046"/>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AS_UNIQUEID" val="16350"/>
</p:tagLst>
</file>

<file path=ppt/tags/tag330.xml><?xml version="1.0" encoding="utf-8"?>
<p:tagLst xmlns:p="http://schemas.openxmlformats.org/presentationml/2006/main">
  <p:tag name="AS_UNIQUEID" val="16490"/>
</p:tagLst>
</file>

<file path=ppt/tags/tag331.xml><?xml version="1.0" encoding="utf-8"?>
<p:tagLst xmlns:p="http://schemas.openxmlformats.org/presentationml/2006/main">
  <p:tag name="AS_UNIQUEID" val="3054"/>
  <p:tag name="KSO_WM_BEAUTIFY_FLAG" val=""/>
</p:tagLst>
</file>

<file path=ppt/tags/tag332.xml><?xml version="1.0" encoding="utf-8"?>
<p:tagLst xmlns:p="http://schemas.openxmlformats.org/presentationml/2006/main">
  <p:tag name="AS_UNIQUEID" val="3055"/>
  <p:tag name="KSO_WM_BEAUTIFY_FLAG" val=""/>
</p:tagLst>
</file>

<file path=ppt/tags/tag333.xml><?xml version="1.0" encoding="utf-8"?>
<p:tagLst xmlns:p="http://schemas.openxmlformats.org/presentationml/2006/main">
  <p:tag name="AS_UNIQUEID" val="3056"/>
  <p:tag name="KSO_WM_BEAUTIFY_FLAG" val=""/>
</p:tagLst>
</file>

<file path=ppt/tags/tag334.xml><?xml version="1.0" encoding="utf-8"?>
<p:tagLst xmlns:p="http://schemas.openxmlformats.org/presentationml/2006/main">
  <p:tag name="AS_UNIQUEID" val="16389"/>
</p:tagLst>
</file>

<file path=ppt/tags/tag335.xml><?xml version="1.0" encoding="utf-8"?>
<p:tagLst xmlns:p="http://schemas.openxmlformats.org/presentationml/2006/main">
  <p:tag name="AS_UNIQUEID" val="16390"/>
</p:tagLst>
</file>

<file path=ppt/tags/tag336.xml><?xml version="1.0" encoding="utf-8"?>
<p:tagLst xmlns:p="http://schemas.openxmlformats.org/presentationml/2006/main">
  <p:tag name="AS_UNIQUEID" val="16391"/>
</p:tagLst>
</file>

<file path=ppt/tags/tag337.xml><?xml version="1.0" encoding="utf-8"?>
<p:tagLst xmlns:p="http://schemas.openxmlformats.org/presentationml/2006/main">
  <p:tag name="AS_UNIQUEID" val="16392"/>
</p:tagLst>
</file>

<file path=ppt/tags/tag338.xml><?xml version="1.0" encoding="utf-8"?>
<p:tagLst xmlns:p="http://schemas.openxmlformats.org/presentationml/2006/main">
  <p:tag name="AS_UNIQUEID" val="16393"/>
</p:tagLst>
</file>

<file path=ppt/tags/tag339.xml><?xml version="1.0" encoding="utf-8"?>
<p:tagLst xmlns:p="http://schemas.openxmlformats.org/presentationml/2006/main">
  <p:tag name="AS_UNIQUEID" val="16394"/>
</p:tagLst>
</file>

<file path=ppt/tags/tag34.xml><?xml version="1.0" encoding="utf-8"?>
<p:tagLst xmlns:p="http://schemas.openxmlformats.org/presentationml/2006/main">
  <p:tag name="AS_UNIQUEID" val="16352"/>
</p:tagLst>
</file>

<file path=ppt/tags/tag340.xml><?xml version="1.0" encoding="utf-8"?>
<p:tagLst xmlns:p="http://schemas.openxmlformats.org/presentationml/2006/main">
  <p:tag name="AS_OS" val="Unix 3.10 unknown"/>
  <p:tag name="AS_RELEASE_DATE" val="2023.03.31"/>
  <p:tag name="AS_TITLE" val="Aspose.Slides for Java"/>
  <p:tag name="AS_VERSION" val="23.3"/>
  <p:tag name="COMMONDATA" val="eyJoZGlkIjoiMDYxYjZlMzdlMWQ5MTQyMTZkYWYyN2FiOGFiNDAwYjQifQ=="/>
  <p:tag name="commondata" val="eyJoZGlkIjoiMDE1OTM4MjAxYzNkYTIyYzZkMDI4NTAzZmY1YjI4N2EifQ=="/>
</p:tagLst>
</file>

<file path=ppt/tags/tag35.xml><?xml version="1.0" encoding="utf-8"?>
<p:tagLst xmlns:p="http://schemas.openxmlformats.org/presentationml/2006/main">
  <p:tag name="AS_UNIQUEID" val="16353"/>
</p:tagLst>
</file>

<file path=ppt/tags/tag36.xml><?xml version="1.0" encoding="utf-8"?>
<p:tagLst xmlns:p="http://schemas.openxmlformats.org/presentationml/2006/main">
  <p:tag name="AS_UNIQUEID" val="16354"/>
</p:tagLst>
</file>

<file path=ppt/tags/tag37.xml><?xml version="1.0" encoding="utf-8"?>
<p:tagLst xmlns:p="http://schemas.openxmlformats.org/presentationml/2006/main">
  <p:tag name="AS_UNIQUEID" val="16356"/>
</p:tagLst>
</file>

<file path=ppt/tags/tag38.xml><?xml version="1.0" encoding="utf-8"?>
<p:tagLst xmlns:p="http://schemas.openxmlformats.org/presentationml/2006/main">
  <p:tag name="AS_UNIQUEID" val="16357"/>
</p:tagLst>
</file>

<file path=ppt/tags/tag39.xml><?xml version="1.0" encoding="utf-8"?>
<p:tagLst xmlns:p="http://schemas.openxmlformats.org/presentationml/2006/main">
  <p:tag name="AS_UNIQUEID" val="16358"/>
</p:tagLst>
</file>

<file path=ppt/tags/tag4.xml><?xml version="1.0" encoding="utf-8"?>
<p:tagLst xmlns:p="http://schemas.openxmlformats.org/presentationml/2006/main">
  <p:tag name="AS_UNIQUEID" val="16316"/>
</p:tagLst>
</file>

<file path=ppt/tags/tag40.xml><?xml version="1.0" encoding="utf-8"?>
<p:tagLst xmlns:p="http://schemas.openxmlformats.org/presentationml/2006/main">
  <p:tag name="AS_UNIQUEID" val="16359"/>
</p:tagLst>
</file>

<file path=ppt/tags/tag41.xml><?xml version="1.0" encoding="utf-8"?>
<p:tagLst xmlns:p="http://schemas.openxmlformats.org/presentationml/2006/main">
  <p:tag name="AS_UNIQUEID" val="16360"/>
</p:tagLst>
</file>

<file path=ppt/tags/tag42.xml><?xml version="1.0" encoding="utf-8"?>
<p:tagLst xmlns:p="http://schemas.openxmlformats.org/presentationml/2006/main">
  <p:tag name="AS_UNIQUEID" val="16361"/>
</p:tagLst>
</file>

<file path=ppt/tags/tag43.xml><?xml version="1.0" encoding="utf-8"?>
<p:tagLst xmlns:p="http://schemas.openxmlformats.org/presentationml/2006/main">
  <p:tag name="AS_UNIQUEID" val="16363"/>
</p:tagLst>
</file>

<file path=ppt/tags/tag44.xml><?xml version="1.0" encoding="utf-8"?>
<p:tagLst xmlns:p="http://schemas.openxmlformats.org/presentationml/2006/main">
  <p:tag name="AS_UNIQUEID" val="16364"/>
</p:tagLst>
</file>

<file path=ppt/tags/tag45.xml><?xml version="1.0" encoding="utf-8"?>
<p:tagLst xmlns:p="http://schemas.openxmlformats.org/presentationml/2006/main">
  <p:tag name="AS_UNIQUEID" val="16365"/>
</p:tagLst>
</file>

<file path=ppt/tags/tag46.xml><?xml version="1.0" encoding="utf-8"?>
<p:tagLst xmlns:p="http://schemas.openxmlformats.org/presentationml/2006/main">
  <p:tag name="AS_UNIQUEID" val="16366"/>
</p:tagLst>
</file>

<file path=ppt/tags/tag47.xml><?xml version="1.0" encoding="utf-8"?>
<p:tagLst xmlns:p="http://schemas.openxmlformats.org/presentationml/2006/main">
  <p:tag name="AS_UNIQUEID" val="16367"/>
</p:tagLst>
</file>

<file path=ppt/tags/tag48.xml><?xml version="1.0" encoding="utf-8"?>
<p:tagLst xmlns:p="http://schemas.openxmlformats.org/presentationml/2006/main">
  <p:tag name="AS_UNIQUEID" val="16368"/>
</p:tagLst>
</file>

<file path=ppt/tags/tag49.xml><?xml version="1.0" encoding="utf-8"?>
<p:tagLst xmlns:p="http://schemas.openxmlformats.org/presentationml/2006/main">
  <p:tag name="AS_UNIQUEID" val="16370"/>
</p:tagLst>
</file>

<file path=ppt/tags/tag5.xml><?xml version="1.0" encoding="utf-8"?>
<p:tagLst xmlns:p="http://schemas.openxmlformats.org/presentationml/2006/main">
  <p:tag name="AS_UNIQUEID" val="16317"/>
</p:tagLst>
</file>

<file path=ppt/tags/tag50.xml><?xml version="1.0" encoding="utf-8"?>
<p:tagLst xmlns:p="http://schemas.openxmlformats.org/presentationml/2006/main">
  <p:tag name="AS_UNIQUEID" val="16371"/>
</p:tagLst>
</file>

<file path=ppt/tags/tag51.xml><?xml version="1.0" encoding="utf-8"?>
<p:tagLst xmlns:p="http://schemas.openxmlformats.org/presentationml/2006/main">
  <p:tag name="AS_UNIQUEID" val="16372"/>
</p:tagLst>
</file>

<file path=ppt/tags/tag52.xml><?xml version="1.0" encoding="utf-8"?>
<p:tagLst xmlns:p="http://schemas.openxmlformats.org/presentationml/2006/main">
  <p:tag name="AS_UNIQUEID" val="16373"/>
</p:tagLst>
</file>

<file path=ppt/tags/tag53.xml><?xml version="1.0" encoding="utf-8"?>
<p:tagLst xmlns:p="http://schemas.openxmlformats.org/presentationml/2006/main">
  <p:tag name="AS_UNIQUEID" val="16374"/>
</p:tagLst>
</file>

<file path=ppt/tags/tag54.xml><?xml version="1.0" encoding="utf-8"?>
<p:tagLst xmlns:p="http://schemas.openxmlformats.org/presentationml/2006/main">
  <p:tag name="AS_UNIQUEID" val="16376"/>
</p:tagLst>
</file>

<file path=ppt/tags/tag55.xml><?xml version="1.0" encoding="utf-8"?>
<p:tagLst xmlns:p="http://schemas.openxmlformats.org/presentationml/2006/main">
  <p:tag name="AS_UNIQUEID" val="16377"/>
</p:tagLst>
</file>

<file path=ppt/tags/tag56.xml><?xml version="1.0" encoding="utf-8"?>
<p:tagLst xmlns:p="http://schemas.openxmlformats.org/presentationml/2006/main">
  <p:tag name="AS_UNIQUEID" val="16378"/>
</p:tagLst>
</file>

<file path=ppt/tags/tag57.xml><?xml version="1.0" encoding="utf-8"?>
<p:tagLst xmlns:p="http://schemas.openxmlformats.org/presentationml/2006/main">
  <p:tag name="AS_UNIQUEID" val="16379"/>
</p:tagLst>
</file>

<file path=ppt/tags/tag58.xml><?xml version="1.0" encoding="utf-8"?>
<p:tagLst xmlns:p="http://schemas.openxmlformats.org/presentationml/2006/main">
  <p:tag name="AS_UNIQUEID" val="16380"/>
</p:tagLst>
</file>

<file path=ppt/tags/tag59.xml><?xml version="1.0" encoding="utf-8"?>
<p:tagLst xmlns:p="http://schemas.openxmlformats.org/presentationml/2006/main">
  <p:tag name="AS_UNIQUEID" val="16407"/>
</p:tagLst>
</file>

<file path=ppt/tags/tag6.xml><?xml version="1.0" encoding="utf-8"?>
<p:tagLst xmlns:p="http://schemas.openxmlformats.org/presentationml/2006/main">
  <p:tag name="AS_UNIQUEID" val="16319"/>
</p:tagLst>
</file>

<file path=ppt/tags/tag60.xml><?xml version="1.0" encoding="utf-8"?>
<p:tagLst xmlns:p="http://schemas.openxmlformats.org/presentationml/2006/main">
  <p:tag name="AS_UNIQUEID" val="16408"/>
</p:tagLst>
</file>

<file path=ppt/tags/tag61.xml><?xml version="1.0" encoding="utf-8"?>
<p:tagLst xmlns:p="http://schemas.openxmlformats.org/presentationml/2006/main">
  <p:tag name="AS_UNIQUEID" val="16409"/>
</p:tagLst>
</file>

<file path=ppt/tags/tag62.xml><?xml version="1.0" encoding="utf-8"?>
<p:tagLst xmlns:p="http://schemas.openxmlformats.org/presentationml/2006/main">
  <p:tag name="AS_UNIQUEID" val="16410"/>
</p:tagLst>
</file>

<file path=ppt/tags/tag63.xml><?xml version="1.0" encoding="utf-8"?>
<p:tagLst xmlns:p="http://schemas.openxmlformats.org/presentationml/2006/main">
  <p:tag name="AS_UNIQUEID" val="4364"/>
</p:tagLst>
</file>

<file path=ppt/tags/tag64.xml><?xml version="1.0" encoding="utf-8"?>
<p:tagLst xmlns:p="http://schemas.openxmlformats.org/presentationml/2006/main">
  <p:tag name="AS_UNIQUEID" val="4365"/>
</p:tagLst>
</file>

<file path=ppt/tags/tag65.xml><?xml version="1.0" encoding="utf-8"?>
<p:tagLst xmlns:p="http://schemas.openxmlformats.org/presentationml/2006/main">
  <p:tag name="AS_UNIQUEID" val="4366"/>
</p:tagLst>
</file>

<file path=ppt/tags/tag66.xml><?xml version="1.0" encoding="utf-8"?>
<p:tagLst xmlns:p="http://schemas.openxmlformats.org/presentationml/2006/main">
  <p:tag name="AS_UNIQUEID" val="4367"/>
</p:tagLst>
</file>

<file path=ppt/tags/tag67.xml><?xml version="1.0" encoding="utf-8"?>
<p:tagLst xmlns:p="http://schemas.openxmlformats.org/presentationml/2006/main">
  <p:tag name="AS_UNIQUEID" val="4368"/>
</p:tagLst>
</file>

<file path=ppt/tags/tag68.xml><?xml version="1.0" encoding="utf-8"?>
<p:tagLst xmlns:p="http://schemas.openxmlformats.org/presentationml/2006/main">
  <p:tag name="AS_UNIQUEID" val="4369"/>
</p:tagLst>
</file>

<file path=ppt/tags/tag69.xml><?xml version="1.0" encoding="utf-8"?>
<p:tagLst xmlns:p="http://schemas.openxmlformats.org/presentationml/2006/main">
  <p:tag name="AS_UNIQUEID" val="4370"/>
</p:tagLst>
</file>

<file path=ppt/tags/tag7.xml><?xml version="1.0" encoding="utf-8"?>
<p:tagLst xmlns:p="http://schemas.openxmlformats.org/presentationml/2006/main">
  <p:tag name="AS_UNIQUEID" val="16320"/>
</p:tagLst>
</file>

<file path=ppt/tags/tag70.xml><?xml version="1.0" encoding="utf-8"?>
<p:tagLst xmlns:p="http://schemas.openxmlformats.org/presentationml/2006/main">
  <p:tag name="AS_UNIQUEID" val="4371"/>
</p:tagLst>
</file>

<file path=ppt/tags/tag71.xml><?xml version="1.0" encoding="utf-8"?>
<p:tagLst xmlns:p="http://schemas.openxmlformats.org/presentationml/2006/main">
  <p:tag name="AS_UNIQUEID" val="4372"/>
</p:tagLst>
</file>

<file path=ppt/tags/tag72.xml><?xml version="1.0" encoding="utf-8"?>
<p:tagLst xmlns:p="http://schemas.openxmlformats.org/presentationml/2006/main">
  <p:tag name="AS_UNIQUEID" val="4373"/>
</p:tagLst>
</file>

<file path=ppt/tags/tag73.xml><?xml version="1.0" encoding="utf-8"?>
<p:tagLst xmlns:p="http://schemas.openxmlformats.org/presentationml/2006/main">
  <p:tag name="AS_UNIQUEID" val="4374"/>
</p:tagLst>
</file>

<file path=ppt/tags/tag74.xml><?xml version="1.0" encoding="utf-8"?>
<p:tagLst xmlns:p="http://schemas.openxmlformats.org/presentationml/2006/main">
  <p:tag name="AS_UNIQUEID" val="4375"/>
</p:tagLst>
</file>

<file path=ppt/tags/tag75.xml><?xml version="1.0" encoding="utf-8"?>
<p:tagLst xmlns:p="http://schemas.openxmlformats.org/presentationml/2006/main">
  <p:tag name="AS_UNIQUEID" val="4376"/>
</p:tagLst>
</file>

<file path=ppt/tags/tag76.xml><?xml version="1.0" encoding="utf-8"?>
<p:tagLst xmlns:p="http://schemas.openxmlformats.org/presentationml/2006/main">
  <p:tag name="AS_UNIQUEID" val="4377"/>
</p:tagLst>
</file>

<file path=ppt/tags/tag77.xml><?xml version="1.0" encoding="utf-8"?>
<p:tagLst xmlns:p="http://schemas.openxmlformats.org/presentationml/2006/main">
  <p:tag name="AS_UNIQUEID" val="4378"/>
</p:tagLst>
</file>

<file path=ppt/tags/tag78.xml><?xml version="1.0" encoding="utf-8"?>
<p:tagLst xmlns:p="http://schemas.openxmlformats.org/presentationml/2006/main">
  <p:tag name="AS_UNIQUEID" val="4379"/>
</p:tagLst>
</file>

<file path=ppt/tags/tag79.xml><?xml version="1.0" encoding="utf-8"?>
<p:tagLst xmlns:p="http://schemas.openxmlformats.org/presentationml/2006/main">
  <p:tag name="AS_UNIQUEID" val="4380"/>
</p:tagLst>
</file>

<file path=ppt/tags/tag8.xml><?xml version="1.0" encoding="utf-8"?>
<p:tagLst xmlns:p="http://schemas.openxmlformats.org/presentationml/2006/main">
  <p:tag name="AS_UNIQUEID" val="16321"/>
</p:tagLst>
</file>

<file path=ppt/tags/tag80.xml><?xml version="1.0" encoding="utf-8"?>
<p:tagLst xmlns:p="http://schemas.openxmlformats.org/presentationml/2006/main">
  <p:tag name="AS_UNIQUEID" val="4381"/>
</p:tagLst>
</file>

<file path=ppt/tags/tag81.xml><?xml version="1.0" encoding="utf-8"?>
<p:tagLst xmlns:p="http://schemas.openxmlformats.org/presentationml/2006/main">
  <p:tag name="AS_UNIQUEID" val="4382"/>
</p:tagLst>
</file>

<file path=ppt/tags/tag82.xml><?xml version="1.0" encoding="utf-8"?>
<p:tagLst xmlns:p="http://schemas.openxmlformats.org/presentationml/2006/main">
  <p:tag name="AS_UNIQUEID" val="4383"/>
</p:tagLst>
</file>

<file path=ppt/tags/tag83.xml><?xml version="1.0" encoding="utf-8"?>
<p:tagLst xmlns:p="http://schemas.openxmlformats.org/presentationml/2006/main">
  <p:tag name="AS_UNIQUEID" val="4384"/>
</p:tagLst>
</file>

<file path=ppt/tags/tag84.xml><?xml version="1.0" encoding="utf-8"?>
<p:tagLst xmlns:p="http://schemas.openxmlformats.org/presentationml/2006/main">
  <p:tag name="AS_UNIQUEID" val="4385"/>
</p:tagLst>
</file>

<file path=ppt/tags/tag85.xml><?xml version="1.0" encoding="utf-8"?>
<p:tagLst xmlns:p="http://schemas.openxmlformats.org/presentationml/2006/main">
  <p:tag name="AS_UNIQUEID" val="4386"/>
</p:tagLst>
</file>

<file path=ppt/tags/tag86.xml><?xml version="1.0" encoding="utf-8"?>
<p:tagLst xmlns:p="http://schemas.openxmlformats.org/presentationml/2006/main">
  <p:tag name="AS_UNIQUEID" val="4387"/>
</p:tagLst>
</file>

<file path=ppt/tags/tag87.xml><?xml version="1.0" encoding="utf-8"?>
<p:tagLst xmlns:p="http://schemas.openxmlformats.org/presentationml/2006/main">
  <p:tag name="AS_UNIQUEID" val="4388"/>
</p:tagLst>
</file>

<file path=ppt/tags/tag88.xml><?xml version="1.0" encoding="utf-8"?>
<p:tagLst xmlns:p="http://schemas.openxmlformats.org/presentationml/2006/main">
  <p:tag name="AS_UNIQUEID" val="4389"/>
</p:tagLst>
</file>

<file path=ppt/tags/tag89.xml><?xml version="1.0" encoding="utf-8"?>
<p:tagLst xmlns:p="http://schemas.openxmlformats.org/presentationml/2006/main">
  <p:tag name="AS_UNIQUEID" val="4390"/>
</p:tagLst>
</file>

<file path=ppt/tags/tag9.xml><?xml version="1.0" encoding="utf-8"?>
<p:tagLst xmlns:p="http://schemas.openxmlformats.org/presentationml/2006/main">
  <p:tag name="AS_UNIQUEID" val="16322"/>
</p:tagLst>
</file>

<file path=ppt/tags/tag90.xml><?xml version="1.0" encoding="utf-8"?>
<p:tagLst xmlns:p="http://schemas.openxmlformats.org/presentationml/2006/main">
  <p:tag name="AS_UNIQUEID" val="4391"/>
</p:tagLst>
</file>

<file path=ppt/tags/tag91.xml><?xml version="1.0" encoding="utf-8"?>
<p:tagLst xmlns:p="http://schemas.openxmlformats.org/presentationml/2006/main">
  <p:tag name="AS_UNIQUEID" val="4392"/>
</p:tagLst>
</file>

<file path=ppt/tags/tag92.xml><?xml version="1.0" encoding="utf-8"?>
<p:tagLst xmlns:p="http://schemas.openxmlformats.org/presentationml/2006/main">
  <p:tag name="AS_UNIQUEID" val="4393"/>
</p:tagLst>
</file>

<file path=ppt/tags/tag93.xml><?xml version="1.0" encoding="utf-8"?>
<p:tagLst xmlns:p="http://schemas.openxmlformats.org/presentationml/2006/main">
  <p:tag name="AS_UNIQUEID" val="4394"/>
</p:tagLst>
</file>

<file path=ppt/tags/tag94.xml><?xml version="1.0" encoding="utf-8"?>
<p:tagLst xmlns:p="http://schemas.openxmlformats.org/presentationml/2006/main">
  <p:tag name="AS_UNIQUEID" val="4395"/>
</p:tagLst>
</file>

<file path=ppt/tags/tag95.xml><?xml version="1.0" encoding="utf-8"?>
<p:tagLst xmlns:p="http://schemas.openxmlformats.org/presentationml/2006/main">
  <p:tag name="AS_UNIQUEID" val="4396"/>
</p:tagLst>
</file>

<file path=ppt/tags/tag96.xml><?xml version="1.0" encoding="utf-8"?>
<p:tagLst xmlns:p="http://schemas.openxmlformats.org/presentationml/2006/main">
  <p:tag name="AS_UNIQUEID" val="4397"/>
</p:tagLst>
</file>

<file path=ppt/tags/tag97.xml><?xml version="1.0" encoding="utf-8"?>
<p:tagLst xmlns:p="http://schemas.openxmlformats.org/presentationml/2006/main">
  <p:tag name="AS_UNIQUEID" val="4398"/>
</p:tagLst>
</file>

<file path=ppt/tags/tag98.xml><?xml version="1.0" encoding="utf-8"?>
<p:tagLst xmlns:p="http://schemas.openxmlformats.org/presentationml/2006/main">
  <p:tag name="AS_UNIQUEID" val="4399"/>
</p:tagLst>
</file>

<file path=ppt/tags/tag99.xml><?xml version="1.0" encoding="utf-8"?>
<p:tagLst xmlns:p="http://schemas.openxmlformats.org/presentationml/2006/main">
  <p:tag name="AS_UNIQUEID" val="4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Office 主题​​">
  <a:themeElements>
    <a:clrScheme name="自定义 9">
      <a:dk1>
        <a:srgbClr val="000000"/>
      </a:dk1>
      <a:lt1>
        <a:srgbClr val="FFFFFF"/>
      </a:lt1>
      <a:dk2>
        <a:srgbClr val="EADDC6"/>
      </a:dk2>
      <a:lt2>
        <a:srgbClr val="F7F4ED"/>
      </a:lt2>
      <a:accent1>
        <a:srgbClr val="D10F25"/>
      </a:accent1>
      <a:accent2>
        <a:srgbClr val="DB4920"/>
      </a:accent2>
      <a:accent3>
        <a:srgbClr val="E87723"/>
      </a:accent3>
      <a:accent4>
        <a:srgbClr val="E89930"/>
      </a:accent4>
      <a:accent5>
        <a:srgbClr val="EDB52A"/>
      </a:accent5>
      <a:accent6>
        <a:srgbClr val="FCC30C"/>
      </a:accent6>
      <a:hlink>
        <a:srgbClr val="4987FF"/>
      </a:hlink>
      <a:folHlink>
        <a:srgbClr val="B356DB"/>
      </a:folHlink>
    </a:clrScheme>
    <a:fontScheme name="党政风、中国风">
      <a:majorFont>
        <a:latin typeface="隶书"/>
        <a:ea typeface="隶书"/>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
    <a:dk1>
      <a:srgbClr val="000000"/>
    </a:dk1>
    <a:lt1>
      <a:srgbClr val="FFFFFF"/>
    </a:lt1>
    <a:dk2>
      <a:srgbClr val="EADDC6"/>
    </a:dk2>
    <a:lt2>
      <a:srgbClr val="F7F4ED"/>
    </a:lt2>
    <a:accent1>
      <a:srgbClr val="D10F25"/>
    </a:accent1>
    <a:accent2>
      <a:srgbClr val="DB4920"/>
    </a:accent2>
    <a:accent3>
      <a:srgbClr val="E87723"/>
    </a:accent3>
    <a:accent4>
      <a:srgbClr val="E89930"/>
    </a:accent4>
    <a:accent5>
      <a:srgbClr val="EDB52A"/>
    </a:accent5>
    <a:accent6>
      <a:srgbClr val="FCC30C"/>
    </a:accent6>
    <a:hlink>
      <a:srgbClr val="4987FF"/>
    </a:hlink>
    <a:folHlink>
      <a:srgbClr val="B356DB"/>
    </a:folHlink>
  </a:clrScheme>
</a:themeOverride>
</file>

<file path=ppt/theme/themeOverride2.xml><?xml version="1.0" encoding="utf-8"?>
<a:themeOverride xmlns:a="http://schemas.openxmlformats.org/drawingml/2006/main">
  <a:clrScheme name="自定义 9">
    <a:dk1>
      <a:srgbClr val="000000"/>
    </a:dk1>
    <a:lt1>
      <a:srgbClr val="FFFFFF"/>
    </a:lt1>
    <a:dk2>
      <a:srgbClr val="EADDC6"/>
    </a:dk2>
    <a:lt2>
      <a:srgbClr val="F7F4ED"/>
    </a:lt2>
    <a:accent1>
      <a:srgbClr val="D10F25"/>
    </a:accent1>
    <a:accent2>
      <a:srgbClr val="DB4920"/>
    </a:accent2>
    <a:accent3>
      <a:srgbClr val="E87723"/>
    </a:accent3>
    <a:accent4>
      <a:srgbClr val="E89930"/>
    </a:accent4>
    <a:accent5>
      <a:srgbClr val="EDB52A"/>
    </a:accent5>
    <a:accent6>
      <a:srgbClr val="FCC30C"/>
    </a:accent6>
    <a:hlink>
      <a:srgbClr val="4987FF"/>
    </a:hlink>
    <a:folHlink>
      <a:srgbClr val="B356DB"/>
    </a:folHlink>
  </a:clrScheme>
</a:themeOverride>
</file>

<file path=ppt/theme/themeOverride3.xml><?xml version="1.0" encoding="utf-8"?>
<a:themeOverride xmlns:a="http://schemas.openxmlformats.org/drawingml/2006/main">
  <a:clrScheme name="自定义 9">
    <a:dk1>
      <a:srgbClr val="000000"/>
    </a:dk1>
    <a:lt1>
      <a:srgbClr val="FFFFFF"/>
    </a:lt1>
    <a:dk2>
      <a:srgbClr val="EADDC6"/>
    </a:dk2>
    <a:lt2>
      <a:srgbClr val="F7F4ED"/>
    </a:lt2>
    <a:accent1>
      <a:srgbClr val="D10F25"/>
    </a:accent1>
    <a:accent2>
      <a:srgbClr val="DB4920"/>
    </a:accent2>
    <a:accent3>
      <a:srgbClr val="E87723"/>
    </a:accent3>
    <a:accent4>
      <a:srgbClr val="E89930"/>
    </a:accent4>
    <a:accent5>
      <a:srgbClr val="EDB52A"/>
    </a:accent5>
    <a:accent6>
      <a:srgbClr val="FCC30C"/>
    </a:accent6>
    <a:hlink>
      <a:srgbClr val="4987FF"/>
    </a:hlink>
    <a:folHlink>
      <a:srgbClr val="B356DB"/>
    </a:folHlink>
  </a:clrScheme>
</a:themeOverride>
</file>

<file path=ppt/theme/themeOverride4.xml><?xml version="1.0" encoding="utf-8"?>
<a:themeOverride xmlns:a="http://schemas.openxmlformats.org/drawingml/2006/main">
  <a:clrScheme name="自定义 9">
    <a:dk1>
      <a:srgbClr val="000000"/>
    </a:dk1>
    <a:lt1>
      <a:srgbClr val="FFFFFF"/>
    </a:lt1>
    <a:dk2>
      <a:srgbClr val="EADDC6"/>
    </a:dk2>
    <a:lt2>
      <a:srgbClr val="F7F4ED"/>
    </a:lt2>
    <a:accent1>
      <a:srgbClr val="D10F25"/>
    </a:accent1>
    <a:accent2>
      <a:srgbClr val="DB4920"/>
    </a:accent2>
    <a:accent3>
      <a:srgbClr val="E87723"/>
    </a:accent3>
    <a:accent4>
      <a:srgbClr val="E89930"/>
    </a:accent4>
    <a:accent5>
      <a:srgbClr val="EDB52A"/>
    </a:accent5>
    <a:accent6>
      <a:srgbClr val="FCC30C"/>
    </a:accent6>
    <a:hlink>
      <a:srgbClr val="4987FF"/>
    </a:hlink>
    <a:folHlink>
      <a:srgbClr val="B356DB"/>
    </a:folHlink>
  </a:clrScheme>
</a:themeOverride>
</file>

<file path=docProps/app.xml><?xml version="1.0" encoding="utf-8"?>
<Properties xmlns="http://schemas.openxmlformats.org/officeDocument/2006/extended-properties" xmlns:vt="http://schemas.openxmlformats.org/officeDocument/2006/docPropsVTypes">
  <TotalTime>0</TotalTime>
  <Words>2263</Words>
  <Application>WPS 演示</Application>
  <PresentationFormat/>
  <Paragraphs>266</Paragraphs>
  <Slides>27</Slides>
  <Notes>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阿里巴巴普惠体</vt:lpstr>
      <vt:lpstr>Calibri</vt:lpstr>
      <vt:lpstr>隶书</vt:lpstr>
      <vt:lpstr>汉仪尚巍手书W</vt:lpstr>
      <vt:lpstr>华文中宋</vt:lpstr>
      <vt:lpstr>微软雅黑</vt:lpstr>
      <vt:lpstr>黑体</vt:lpstr>
      <vt:lpstr>Helvetica</vt:lpstr>
      <vt:lpstr>Arial Unicode MS</vt:lpstr>
      <vt:lpstr>楷体</vt:lpstr>
      <vt:lpstr>微软雅黑 Light</vt:lpstr>
      <vt:lpstr>汉仪行楷简</vt:lpstr>
      <vt:lpstr>Office 主题</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lenovo</cp:lastModifiedBy>
  <cp:revision>27</cp:revision>
  <cp:lastPrinted>2024-03-25T10:36:00Z</cp:lastPrinted>
  <dcterms:created xsi:type="dcterms:W3CDTF">2024-03-25T10:36:00Z</dcterms:created>
  <dcterms:modified xsi:type="dcterms:W3CDTF">2024-04-11T00:24:22Z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96681715993043ACB275D69156DD9B5E_13</vt:lpwstr>
  </property>
  <property fmtid="{D5CDD505-2E9C-101B-9397-08002B2CF9AE}" pid="7" name="KSOProductBuildVer">
    <vt:lpwstr>2052-12.1.0.16388</vt:lpwstr>
  </property>
</Properties>
</file>